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33"/>
  </p:notesMasterIdLst>
  <p:handoutMasterIdLst>
    <p:handoutMasterId r:id="rId34"/>
  </p:handoutMasterIdLst>
  <p:sldIdLst>
    <p:sldId id="278" r:id="rId5"/>
    <p:sldId id="350" r:id="rId6"/>
    <p:sldId id="349" r:id="rId7"/>
    <p:sldId id="351" r:id="rId8"/>
    <p:sldId id="306" r:id="rId9"/>
    <p:sldId id="297" r:id="rId10"/>
    <p:sldId id="307" r:id="rId11"/>
    <p:sldId id="308" r:id="rId12"/>
    <p:sldId id="309" r:id="rId13"/>
    <p:sldId id="301" r:id="rId14"/>
    <p:sldId id="291" r:id="rId15"/>
    <p:sldId id="353" r:id="rId16"/>
    <p:sldId id="310" r:id="rId17"/>
    <p:sldId id="311" r:id="rId18"/>
    <p:sldId id="312" r:id="rId19"/>
    <p:sldId id="313" r:id="rId20"/>
    <p:sldId id="341" r:id="rId21"/>
    <p:sldId id="314" r:id="rId22"/>
    <p:sldId id="315" r:id="rId23"/>
    <p:sldId id="348" r:id="rId24"/>
    <p:sldId id="317" r:id="rId25"/>
    <p:sldId id="318" r:id="rId26"/>
    <p:sldId id="319" r:id="rId27"/>
    <p:sldId id="320" r:id="rId28"/>
    <p:sldId id="342" r:id="rId29"/>
    <p:sldId id="321" r:id="rId30"/>
    <p:sldId id="325" r:id="rId31"/>
    <p:sldId id="328" r:id="rId32"/>
  </p:sldIdLst>
  <p:sldSz cx="9144000" cy="6858000" type="screen4x3"/>
  <p:notesSz cx="6718300" cy="9855200"/>
  <p:defaultTextStyle>
    <a:defPPr>
      <a:defRPr lang="en-GB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4">
          <p15:clr>
            <a:srgbClr val="A4A3A4"/>
          </p15:clr>
        </p15:guide>
        <p15:guide id="2" pos="211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E838"/>
    <a:srgbClr val="FF9900"/>
    <a:srgbClr val="1B50BB"/>
    <a:srgbClr val="FF99FF"/>
    <a:srgbClr val="B4E43C"/>
    <a:srgbClr val="996633"/>
    <a:srgbClr val="FF6600"/>
    <a:srgbClr val="008080"/>
    <a:srgbClr val="009999"/>
    <a:srgbClr val="A234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 autoAdjust="0"/>
    <p:restoredTop sz="92810" autoAdjust="0"/>
  </p:normalViewPr>
  <p:slideViewPr>
    <p:cSldViewPr>
      <p:cViewPr varScale="1">
        <p:scale>
          <a:sx n="122" d="100"/>
          <a:sy n="122" d="100"/>
        </p:scale>
        <p:origin x="1878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83" d="100"/>
          <a:sy n="83" d="100"/>
        </p:scale>
        <p:origin x="-2770" y="-58"/>
      </p:cViewPr>
      <p:guideLst>
        <p:guide orient="horz" pos="3104"/>
        <p:guide pos="211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8.png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image" Target="../media/image22.png"/><Relationship Id="rId6" Type="http://schemas.openxmlformats.org/officeDocument/2006/relationships/image" Target="../media/image19.png"/><Relationship Id="rId11" Type="http://schemas.openxmlformats.org/officeDocument/2006/relationships/image" Target="../media/image28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D2C323-81EA-4C20-9B14-5DE8D102F2A0}" type="doc">
      <dgm:prSet loTypeId="urn:microsoft.com/office/officeart/2005/8/layout/default" loCatId="list" qsTypeId="urn:microsoft.com/office/officeart/2005/8/quickstyle/simple4" qsCatId="simple" csTypeId="urn:microsoft.com/office/officeart/2005/8/colors/accent2_4" csCatId="accent2" phldr="1"/>
      <dgm:spPr/>
      <dgm:t>
        <a:bodyPr/>
        <a:lstStyle/>
        <a:p>
          <a:endParaRPr lang="fr-BE"/>
        </a:p>
      </dgm:t>
    </dgm:pt>
    <dgm:pt modelId="{C7F50B81-FDAF-4C43-B7C2-10CDDB87532D}">
      <dgm:prSet phldrT="[Text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algn="l"/>
          <a:r>
            <a:rPr lang="fr-BE" sz="1600" b="1" dirty="0" smtClean="0">
              <a:latin typeface="Century Gothic" pitchFamily="34" charset="0"/>
            </a:rPr>
            <a:t>European</a:t>
          </a:r>
        </a:p>
        <a:p>
          <a:pPr algn="l"/>
          <a:r>
            <a:rPr lang="fr-BE" sz="1600" b="1" dirty="0" smtClean="0">
              <a:latin typeface="Century Gothic" pitchFamily="34" charset="0"/>
            </a:rPr>
            <a:t>Public </a:t>
          </a:r>
        </a:p>
        <a:p>
          <a:pPr algn="l"/>
          <a:r>
            <a:rPr lang="fr-BE" sz="1600" b="1" dirty="0" smtClean="0">
              <a:latin typeface="Century Gothic" pitchFamily="34" charset="0"/>
            </a:rPr>
            <a:t>Administration</a:t>
          </a:r>
        </a:p>
      </dgm:t>
    </dgm:pt>
    <dgm:pt modelId="{0D406CB2-628E-49BA-903E-E383CB7BA5AF}" type="parTrans" cxnId="{AAA1B3B2-29B9-4567-AA91-DCFFC2205CA4}">
      <dgm:prSet/>
      <dgm:spPr/>
      <dgm:t>
        <a:bodyPr/>
        <a:lstStyle/>
        <a:p>
          <a:endParaRPr lang="fr-BE" sz="1600"/>
        </a:p>
      </dgm:t>
    </dgm:pt>
    <dgm:pt modelId="{C92B2688-B86F-4A55-947E-50F63F1641FF}" type="sibTrans" cxnId="{AAA1B3B2-29B9-4567-AA91-DCFFC2205CA4}">
      <dgm:prSet/>
      <dgm:spPr/>
      <dgm:t>
        <a:bodyPr/>
        <a:lstStyle/>
        <a:p>
          <a:endParaRPr lang="fr-BE" sz="1600"/>
        </a:p>
      </dgm:t>
    </dgm:pt>
    <dgm:pt modelId="{68A70ABB-DEBC-4586-89F9-35FF699ED981}">
      <dgm:prSet phldrT="[Text]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pPr algn="l"/>
          <a:endParaRPr lang="fr-BE" sz="1600" b="1" dirty="0" smtClean="0">
            <a:latin typeface="Century Gothic" pitchFamily="34" charset="0"/>
          </a:endParaRPr>
        </a:p>
        <a:p>
          <a:pPr algn="r"/>
          <a:endParaRPr lang="fr-BE" sz="1600" b="1" dirty="0" smtClean="0">
            <a:latin typeface="Century Gothic" pitchFamily="34" charset="0"/>
          </a:endParaRPr>
        </a:p>
        <a:p>
          <a:pPr algn="l"/>
          <a:r>
            <a:rPr lang="fr-BE" sz="1600" b="1" dirty="0" smtClean="0">
              <a:latin typeface="Century Gothic" pitchFamily="34" charset="0"/>
            </a:rPr>
            <a:t>ICT</a:t>
          </a:r>
          <a:endParaRPr lang="fr-BE" sz="1600" b="1" dirty="0">
            <a:latin typeface="Century Gothic" pitchFamily="34" charset="0"/>
          </a:endParaRPr>
        </a:p>
      </dgm:t>
    </dgm:pt>
    <dgm:pt modelId="{1C56315E-5836-4BF0-8473-434BF1091575}" type="parTrans" cxnId="{5950B607-F878-4B96-A878-B99E9A6E624D}">
      <dgm:prSet/>
      <dgm:spPr/>
      <dgm:t>
        <a:bodyPr/>
        <a:lstStyle/>
        <a:p>
          <a:endParaRPr lang="fr-BE" sz="1600"/>
        </a:p>
      </dgm:t>
    </dgm:pt>
    <dgm:pt modelId="{D0D10D0D-1613-4F55-ACC7-91BB8868B407}" type="sibTrans" cxnId="{5950B607-F878-4B96-A878-B99E9A6E624D}">
      <dgm:prSet/>
      <dgm:spPr/>
      <dgm:t>
        <a:bodyPr/>
        <a:lstStyle/>
        <a:p>
          <a:endParaRPr lang="fr-BE" sz="1600"/>
        </a:p>
      </dgm:t>
    </dgm:pt>
    <dgm:pt modelId="{35DE585E-724F-42B3-8710-762F12F7F5D7}">
      <dgm:prSet phldrT="[Text]" custT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pPr algn="ctr"/>
          <a:endParaRPr lang="fr-BE" sz="1600" b="1" dirty="0" smtClean="0">
            <a:latin typeface="Century Gothic" pitchFamily="34" charset="0"/>
          </a:endParaRPr>
        </a:p>
        <a:p>
          <a:pPr algn="l"/>
          <a:endParaRPr lang="fr-BE" sz="1600" b="1" dirty="0" smtClean="0">
            <a:latin typeface="Century Gothic" pitchFamily="34" charset="0"/>
          </a:endParaRPr>
        </a:p>
        <a:p>
          <a:pPr algn="l"/>
          <a:r>
            <a:rPr lang="fr-BE" sz="1600" b="1" dirty="0" err="1" smtClean="0">
              <a:latin typeface="Century Gothic" pitchFamily="34" charset="0"/>
            </a:rPr>
            <a:t>External</a:t>
          </a:r>
          <a:r>
            <a:rPr lang="fr-BE" sz="1600" b="1" dirty="0" smtClean="0">
              <a:latin typeface="Century Gothic" pitchFamily="34" charset="0"/>
            </a:rPr>
            <a:t>            Relations </a:t>
          </a:r>
        </a:p>
      </dgm:t>
    </dgm:pt>
    <dgm:pt modelId="{6D3508B5-F254-43D7-8DBA-D431EA1731B7}" type="parTrans" cxnId="{4B725B6D-8A38-4C1B-898D-4E142B6AA76E}">
      <dgm:prSet/>
      <dgm:spPr/>
      <dgm:t>
        <a:bodyPr/>
        <a:lstStyle/>
        <a:p>
          <a:endParaRPr lang="fr-BE" sz="1600"/>
        </a:p>
      </dgm:t>
    </dgm:pt>
    <dgm:pt modelId="{62EFCF3B-11C2-477C-A3EB-FC7EDDDE33CF}" type="sibTrans" cxnId="{4B725B6D-8A38-4C1B-898D-4E142B6AA76E}">
      <dgm:prSet/>
      <dgm:spPr/>
      <dgm:t>
        <a:bodyPr/>
        <a:lstStyle/>
        <a:p>
          <a:endParaRPr lang="fr-BE" sz="1600"/>
        </a:p>
      </dgm:t>
    </dgm:pt>
    <dgm:pt modelId="{07ACD58A-101E-4479-9E8C-75FEF9602DFC}">
      <dgm:prSet custT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fr-BE" sz="1600" b="1" smtClean="0">
            <a:latin typeface="Century Gothic" pitchFamily="34" charset="0"/>
          </a:endParaRPr>
        </a:p>
        <a:p>
          <a:endParaRPr lang="fr-BE" sz="1600" b="1" smtClean="0">
            <a:latin typeface="Century Gothic" pitchFamily="34" charset="0"/>
          </a:endParaRPr>
        </a:p>
        <a:p>
          <a:endParaRPr lang="fr-BE" sz="1600" b="1" smtClean="0">
            <a:latin typeface="Century Gothic" pitchFamily="34" charset="0"/>
          </a:endParaRPr>
        </a:p>
        <a:p>
          <a:r>
            <a:rPr lang="fr-BE" sz="1600" b="1" smtClean="0">
              <a:latin typeface="Century Gothic" pitchFamily="34" charset="0"/>
            </a:rPr>
            <a:t>Communication</a:t>
          </a:r>
        </a:p>
        <a:p>
          <a:endParaRPr lang="fr-BE" sz="1600" b="1" dirty="0">
            <a:latin typeface="Century Gothic" pitchFamily="34" charset="0"/>
          </a:endParaRPr>
        </a:p>
      </dgm:t>
    </dgm:pt>
    <dgm:pt modelId="{FA4439D4-51C8-4CE8-8D4B-4F5D0253E8F1}" type="parTrans" cxnId="{C3C45284-26BA-4979-ADD3-08DF26C3DF80}">
      <dgm:prSet/>
      <dgm:spPr/>
      <dgm:t>
        <a:bodyPr/>
        <a:lstStyle/>
        <a:p>
          <a:endParaRPr lang="fr-BE" sz="1600"/>
        </a:p>
      </dgm:t>
    </dgm:pt>
    <dgm:pt modelId="{193D00A6-158C-45C1-A1C1-C8C32A877C1C}" type="sibTrans" cxnId="{C3C45284-26BA-4979-ADD3-08DF26C3DF80}">
      <dgm:prSet/>
      <dgm:spPr/>
      <dgm:t>
        <a:bodyPr/>
        <a:lstStyle/>
        <a:p>
          <a:endParaRPr lang="fr-BE" sz="1600"/>
        </a:p>
      </dgm:t>
    </dgm:pt>
    <dgm:pt modelId="{43420EE7-0198-455A-915B-71ECCFE06A0C}">
      <dgm:prSet custT="1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pPr algn="l"/>
          <a:endParaRPr lang="fr-BE" sz="1600" b="1" dirty="0" smtClean="0">
            <a:latin typeface="Century Gothic" pitchFamily="34" charset="0"/>
          </a:endParaRPr>
        </a:p>
        <a:p>
          <a:pPr algn="l"/>
          <a:endParaRPr lang="fr-BE" sz="1600" b="1" dirty="0" smtClean="0">
            <a:latin typeface="Century Gothic" pitchFamily="34" charset="0"/>
          </a:endParaRPr>
        </a:p>
        <a:p>
          <a:pPr algn="l"/>
          <a:r>
            <a:rPr lang="fr-BE" sz="1600" b="1" dirty="0" smtClean="0">
              <a:latin typeface="Century Gothic" pitchFamily="34" charset="0"/>
            </a:rPr>
            <a:t>Audit</a:t>
          </a:r>
          <a:endParaRPr lang="fr-BE" sz="1600" b="1" dirty="0">
            <a:latin typeface="Century Gothic" pitchFamily="34" charset="0"/>
          </a:endParaRPr>
        </a:p>
      </dgm:t>
    </dgm:pt>
    <dgm:pt modelId="{A84F9C08-6216-4F05-8351-21FFB0EF38B9}" type="parTrans" cxnId="{1516FB53-3AF3-4CCC-A553-A6374185C404}">
      <dgm:prSet/>
      <dgm:spPr/>
      <dgm:t>
        <a:bodyPr/>
        <a:lstStyle/>
        <a:p>
          <a:endParaRPr lang="fr-BE" sz="1600"/>
        </a:p>
      </dgm:t>
    </dgm:pt>
    <dgm:pt modelId="{139758DC-FC16-456F-AF47-0C5EE74B645B}" type="sibTrans" cxnId="{1516FB53-3AF3-4CCC-A553-A6374185C404}">
      <dgm:prSet/>
      <dgm:spPr/>
      <dgm:t>
        <a:bodyPr/>
        <a:lstStyle/>
        <a:p>
          <a:endParaRPr lang="fr-BE" sz="1600"/>
        </a:p>
      </dgm:t>
    </dgm:pt>
    <dgm:pt modelId="{06C61776-50DA-474A-9983-21851B871981}">
      <dgm:prSet custT="1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pPr algn="ctr"/>
          <a:endParaRPr lang="fr-BE" sz="1600" b="1" dirty="0" smtClean="0">
            <a:latin typeface="Century Gothic" pitchFamily="34" charset="0"/>
          </a:endParaRPr>
        </a:p>
        <a:p>
          <a:pPr algn="ctr"/>
          <a:endParaRPr lang="fr-BE" sz="1600" b="1" dirty="0" smtClean="0">
            <a:latin typeface="Century Gothic" pitchFamily="34" charset="0"/>
          </a:endParaRPr>
        </a:p>
        <a:p>
          <a:pPr algn="l"/>
          <a:r>
            <a:rPr lang="fr-BE" sz="1600" b="1" dirty="0" smtClean="0">
              <a:latin typeface="Century Gothic" pitchFamily="34" charset="0"/>
            </a:rPr>
            <a:t>Law</a:t>
          </a:r>
          <a:endParaRPr lang="fr-BE" sz="1600" b="1" dirty="0">
            <a:latin typeface="Century Gothic" pitchFamily="34" charset="0"/>
          </a:endParaRPr>
        </a:p>
      </dgm:t>
    </dgm:pt>
    <dgm:pt modelId="{132874F9-8F33-4B21-9C42-2DF778D4C315}" type="parTrans" cxnId="{44A07CC6-9E03-40A3-A75B-2C4E5CD8D6D5}">
      <dgm:prSet/>
      <dgm:spPr/>
      <dgm:t>
        <a:bodyPr/>
        <a:lstStyle/>
        <a:p>
          <a:endParaRPr lang="fr-BE" sz="1600"/>
        </a:p>
      </dgm:t>
    </dgm:pt>
    <dgm:pt modelId="{608118D4-F81A-413B-B1F8-626929702A9D}" type="sibTrans" cxnId="{44A07CC6-9E03-40A3-A75B-2C4E5CD8D6D5}">
      <dgm:prSet/>
      <dgm:spPr/>
      <dgm:t>
        <a:bodyPr/>
        <a:lstStyle/>
        <a:p>
          <a:endParaRPr lang="fr-BE" sz="1600"/>
        </a:p>
      </dgm:t>
    </dgm:pt>
    <dgm:pt modelId="{116DAC24-EB4C-4107-A712-85F8EAC74BD8}">
      <dgm:prSet custT="1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pPr algn="ctr"/>
          <a:r>
            <a:rPr lang="fr-BE" sz="1600" b="1" dirty="0" smtClean="0">
              <a:latin typeface="Century Gothic" pitchFamily="34" charset="0"/>
            </a:rPr>
            <a:t> </a:t>
          </a:r>
        </a:p>
        <a:p>
          <a:pPr algn="l"/>
          <a:endParaRPr lang="fr-BE" sz="1600" b="1" dirty="0" smtClean="0">
            <a:latin typeface="Century Gothic" pitchFamily="34" charset="0"/>
          </a:endParaRPr>
        </a:p>
        <a:p>
          <a:pPr algn="ctr"/>
          <a:r>
            <a:rPr lang="fr-BE" sz="1600" b="1" dirty="0" err="1" smtClean="0">
              <a:latin typeface="Century Gothic" pitchFamily="34" charset="0"/>
            </a:rPr>
            <a:t>Lawyer-linguist</a:t>
          </a:r>
          <a:endParaRPr lang="fr-BE" sz="1600" b="1" dirty="0">
            <a:latin typeface="Century Gothic" pitchFamily="34" charset="0"/>
          </a:endParaRPr>
        </a:p>
      </dgm:t>
    </dgm:pt>
    <dgm:pt modelId="{63261D81-66A0-40C3-BE65-E0E51B90EBF8}" type="parTrans" cxnId="{1BC9D7E2-0058-4B95-9753-B0A3C9D252DA}">
      <dgm:prSet/>
      <dgm:spPr/>
      <dgm:t>
        <a:bodyPr/>
        <a:lstStyle/>
        <a:p>
          <a:endParaRPr lang="fr-BE" sz="1600"/>
        </a:p>
      </dgm:t>
    </dgm:pt>
    <dgm:pt modelId="{26CD3483-A0FD-4310-B2DD-E31CF3D6276F}" type="sibTrans" cxnId="{1BC9D7E2-0058-4B95-9753-B0A3C9D252DA}">
      <dgm:prSet/>
      <dgm:spPr/>
      <dgm:t>
        <a:bodyPr/>
        <a:lstStyle/>
        <a:p>
          <a:endParaRPr lang="fr-BE" sz="1600"/>
        </a:p>
      </dgm:t>
    </dgm:pt>
    <dgm:pt modelId="{8DA23154-A6F5-4D7B-A13F-3DF2F7225DA1}">
      <dgm:prSet custT="1"/>
      <dgm:spPr>
        <a:blipFill rotWithShape="0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pPr algn="l"/>
          <a:endParaRPr lang="fr-BE" sz="1600" b="1" dirty="0" smtClean="0">
            <a:latin typeface="Century Gothic" pitchFamily="34" charset="0"/>
          </a:endParaRPr>
        </a:p>
        <a:p>
          <a:pPr algn="l"/>
          <a:endParaRPr lang="fr-BE" sz="1600" b="1" dirty="0" smtClean="0">
            <a:latin typeface="Century Gothic" pitchFamily="34" charset="0"/>
          </a:endParaRPr>
        </a:p>
        <a:p>
          <a:pPr algn="l"/>
          <a:r>
            <a:rPr lang="fr-BE" sz="1600" b="1" dirty="0" err="1" smtClean="0">
              <a:latin typeface="Century Gothic" pitchFamily="34" charset="0"/>
            </a:rPr>
            <a:t>Interpreters</a:t>
          </a:r>
          <a:endParaRPr lang="fr-BE" sz="1600" b="1" dirty="0">
            <a:latin typeface="Century Gothic" pitchFamily="34" charset="0"/>
          </a:endParaRPr>
        </a:p>
      </dgm:t>
    </dgm:pt>
    <dgm:pt modelId="{746CCCD2-00E5-459D-B8F3-D8B5ED46B3DF}" type="parTrans" cxnId="{8D631359-0317-4D49-94FC-27922C4937EB}">
      <dgm:prSet/>
      <dgm:spPr/>
      <dgm:t>
        <a:bodyPr/>
        <a:lstStyle/>
        <a:p>
          <a:endParaRPr lang="fr-BE" sz="1600"/>
        </a:p>
      </dgm:t>
    </dgm:pt>
    <dgm:pt modelId="{C6BAE9AA-70C4-4AA1-A44F-1B1A4713ABDD}" type="sibTrans" cxnId="{8D631359-0317-4D49-94FC-27922C4937EB}">
      <dgm:prSet/>
      <dgm:spPr/>
      <dgm:t>
        <a:bodyPr/>
        <a:lstStyle/>
        <a:p>
          <a:endParaRPr lang="fr-BE" sz="1600"/>
        </a:p>
      </dgm:t>
    </dgm:pt>
    <dgm:pt modelId="{226E9AA3-26FE-4A49-9DE8-49E97C5CDEEC}">
      <dgm:prSet custT="1"/>
      <dgm:spPr>
        <a:blipFill rotWithShape="0">
          <a:blip xmlns:r="http://schemas.openxmlformats.org/officeDocument/2006/relationships" r:embed="rId9"/>
          <a:stretch>
            <a:fillRect/>
          </a:stretch>
        </a:blipFill>
      </dgm:spPr>
      <dgm:t>
        <a:bodyPr/>
        <a:lstStyle/>
        <a:p>
          <a:pPr algn="l"/>
          <a:endParaRPr lang="fr-BE" sz="1600" b="1" dirty="0" smtClean="0">
            <a:latin typeface="Century Gothic" pitchFamily="34" charset="0"/>
          </a:endParaRPr>
        </a:p>
        <a:p>
          <a:pPr algn="l"/>
          <a:endParaRPr lang="fr-BE" sz="1600" b="1" dirty="0" smtClean="0">
            <a:latin typeface="Century Gothic" pitchFamily="34" charset="0"/>
          </a:endParaRPr>
        </a:p>
        <a:p>
          <a:pPr algn="l"/>
          <a:r>
            <a:rPr lang="fr-BE" sz="1600" b="1" dirty="0" err="1" smtClean="0">
              <a:latin typeface="Century Gothic" pitchFamily="34" charset="0"/>
            </a:rPr>
            <a:t>Economists</a:t>
          </a:r>
          <a:endParaRPr lang="fr-BE" sz="1600" b="1" dirty="0">
            <a:latin typeface="Century Gothic" pitchFamily="34" charset="0"/>
          </a:endParaRPr>
        </a:p>
      </dgm:t>
    </dgm:pt>
    <dgm:pt modelId="{F1DCD89E-7DA0-4764-9ADA-9A2FD86207D3}" type="parTrans" cxnId="{6AB02478-83C2-4191-BDE2-C8E9D10D922A}">
      <dgm:prSet/>
      <dgm:spPr/>
      <dgm:t>
        <a:bodyPr/>
        <a:lstStyle/>
        <a:p>
          <a:endParaRPr lang="fr-BE" sz="1600"/>
        </a:p>
      </dgm:t>
    </dgm:pt>
    <dgm:pt modelId="{719F82E5-C1F8-4AE0-AB56-EEA7C072BABE}" type="sibTrans" cxnId="{6AB02478-83C2-4191-BDE2-C8E9D10D922A}">
      <dgm:prSet/>
      <dgm:spPr/>
      <dgm:t>
        <a:bodyPr/>
        <a:lstStyle/>
        <a:p>
          <a:endParaRPr lang="fr-BE" sz="1600"/>
        </a:p>
      </dgm:t>
    </dgm:pt>
    <dgm:pt modelId="{91D7B917-262F-497A-9E59-08F348BC1B67}">
      <dgm:prSet custT="1"/>
      <dgm:spPr>
        <a:blipFill rotWithShape="0">
          <a:blip xmlns:r="http://schemas.openxmlformats.org/officeDocument/2006/relationships" r:embed="rId10"/>
          <a:stretch>
            <a:fillRect/>
          </a:stretch>
        </a:blipFill>
      </dgm:spPr>
      <dgm:t>
        <a:bodyPr/>
        <a:lstStyle/>
        <a:p>
          <a:pPr algn="l"/>
          <a:r>
            <a:rPr lang="fr-BE" sz="1600" b="1" dirty="0" smtClean="0">
              <a:latin typeface="Century Gothic" pitchFamily="34" charset="0"/>
            </a:rPr>
            <a:t>  </a:t>
          </a:r>
        </a:p>
        <a:p>
          <a:pPr algn="l"/>
          <a:r>
            <a:rPr lang="fr-BE" sz="1600" b="1" dirty="0" smtClean="0">
              <a:latin typeface="Century Gothic" pitchFamily="34" charset="0"/>
            </a:rPr>
            <a:t> </a:t>
          </a:r>
        </a:p>
        <a:p>
          <a:pPr algn="l"/>
          <a:r>
            <a:rPr lang="fr-BE" sz="1600" b="1" dirty="0" smtClean="0">
              <a:latin typeface="Century Gothic" pitchFamily="34" charset="0"/>
            </a:rPr>
            <a:t>Assistants</a:t>
          </a:r>
          <a:endParaRPr lang="fr-BE" sz="1600" b="1" dirty="0">
            <a:latin typeface="Century Gothic" pitchFamily="34" charset="0"/>
          </a:endParaRPr>
        </a:p>
      </dgm:t>
    </dgm:pt>
    <dgm:pt modelId="{DC1A1363-13C1-44CD-8D88-127903B67010}" type="parTrans" cxnId="{AC1E2C5C-EFB0-4463-A27D-895346CD0BFF}">
      <dgm:prSet/>
      <dgm:spPr/>
      <dgm:t>
        <a:bodyPr/>
        <a:lstStyle/>
        <a:p>
          <a:endParaRPr lang="fr-BE"/>
        </a:p>
      </dgm:t>
    </dgm:pt>
    <dgm:pt modelId="{DC99A18F-7E6C-46AA-A283-2EA9D0D8D6FE}" type="sibTrans" cxnId="{AC1E2C5C-EFB0-4463-A27D-895346CD0BFF}">
      <dgm:prSet/>
      <dgm:spPr/>
      <dgm:t>
        <a:bodyPr/>
        <a:lstStyle/>
        <a:p>
          <a:endParaRPr lang="fr-BE"/>
        </a:p>
      </dgm:t>
    </dgm:pt>
    <dgm:pt modelId="{6BD6C5F3-20EA-4D0C-B6B2-AC083633FF69}">
      <dgm:prSet/>
      <dgm:spPr>
        <a:blipFill rotWithShape="0">
          <a:blip xmlns:r="http://schemas.openxmlformats.org/officeDocument/2006/relationships" r:embed="rId11"/>
          <a:stretch>
            <a:fillRect/>
          </a:stretch>
        </a:blipFill>
      </dgm:spPr>
      <dgm:t>
        <a:bodyPr/>
        <a:lstStyle/>
        <a:p>
          <a:endParaRPr lang="fr-BE"/>
        </a:p>
      </dgm:t>
    </dgm:pt>
    <dgm:pt modelId="{CC63DCBD-72ED-4875-B94F-E5921A4E4A1C}" type="parTrans" cxnId="{ED383F46-E787-4F4E-A3A2-D5854B0F771E}">
      <dgm:prSet/>
      <dgm:spPr/>
      <dgm:t>
        <a:bodyPr/>
        <a:lstStyle/>
        <a:p>
          <a:endParaRPr lang="fr-BE"/>
        </a:p>
      </dgm:t>
    </dgm:pt>
    <dgm:pt modelId="{AD2454DF-BBA1-41C2-B15E-B2F56C629CBC}" type="sibTrans" cxnId="{ED383F46-E787-4F4E-A3A2-D5854B0F771E}">
      <dgm:prSet/>
      <dgm:spPr/>
      <dgm:t>
        <a:bodyPr/>
        <a:lstStyle/>
        <a:p>
          <a:endParaRPr lang="fr-BE"/>
        </a:p>
      </dgm:t>
    </dgm:pt>
    <dgm:pt modelId="{8E963286-A7AB-44DC-8AA7-5A3697E906B0}">
      <dgm:prSet custT="1"/>
      <dgm:spPr>
        <a:blipFill rotWithShape="0">
          <a:blip xmlns:r="http://schemas.openxmlformats.org/officeDocument/2006/relationships" r:embed="rId12"/>
          <a:stretch>
            <a:fillRect/>
          </a:stretch>
        </a:blipFill>
      </dgm:spPr>
      <dgm:t>
        <a:bodyPr/>
        <a:lstStyle/>
        <a:p>
          <a:endParaRPr lang="fr-BE" sz="1600" b="1" dirty="0">
            <a:latin typeface="Century Gothic" panose="020B0502020202020204" pitchFamily="34" charset="0"/>
          </a:endParaRPr>
        </a:p>
      </dgm:t>
    </dgm:pt>
    <dgm:pt modelId="{E20486BD-B859-4B09-8CFF-341DF35652FA}" type="parTrans" cxnId="{8CE37FD4-735A-4D05-815C-7232DAB45ECC}">
      <dgm:prSet/>
      <dgm:spPr/>
      <dgm:t>
        <a:bodyPr/>
        <a:lstStyle/>
        <a:p>
          <a:endParaRPr lang="fr-BE"/>
        </a:p>
      </dgm:t>
    </dgm:pt>
    <dgm:pt modelId="{53F4F9F4-9D5F-442C-9EE2-978C2E098A50}" type="sibTrans" cxnId="{8CE37FD4-735A-4D05-815C-7232DAB45ECC}">
      <dgm:prSet/>
      <dgm:spPr/>
      <dgm:t>
        <a:bodyPr/>
        <a:lstStyle/>
        <a:p>
          <a:endParaRPr lang="fr-BE"/>
        </a:p>
      </dgm:t>
    </dgm:pt>
    <dgm:pt modelId="{1C4E2D4C-EB55-46DC-974B-D226AED46C2C}" type="pres">
      <dgm:prSet presAssocID="{22D2C323-81EA-4C20-9B14-5DE8D102F2A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BE"/>
        </a:p>
      </dgm:t>
    </dgm:pt>
    <dgm:pt modelId="{7C5E7E09-2238-4DA6-ACB0-4B72695FE998}" type="pres">
      <dgm:prSet presAssocID="{06C61776-50DA-474A-9983-21851B871981}" presName="node" presStyleLbl="node1" presStyleIdx="0" presStyleCnt="12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AF4873A2-C2A6-4DE9-850F-BEF2B8A996EE}" type="pres">
      <dgm:prSet presAssocID="{608118D4-F81A-413B-B1F8-626929702A9D}" presName="sibTrans" presStyleCnt="0"/>
      <dgm:spPr/>
      <dgm:t>
        <a:bodyPr/>
        <a:lstStyle/>
        <a:p>
          <a:endParaRPr lang="fr-BE"/>
        </a:p>
      </dgm:t>
    </dgm:pt>
    <dgm:pt modelId="{5516D50E-DA82-4856-80EE-B0F0C528BB78}" type="pres">
      <dgm:prSet presAssocID="{C7F50B81-FDAF-4C43-B7C2-10CDDB87532D}" presName="node" presStyleLbl="node1" presStyleIdx="1" presStyleCnt="12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F7BA043-6AA6-4D77-A465-EA553D68CFDF}" type="pres">
      <dgm:prSet presAssocID="{C92B2688-B86F-4A55-947E-50F63F1641FF}" presName="sibTrans" presStyleCnt="0"/>
      <dgm:spPr/>
      <dgm:t>
        <a:bodyPr/>
        <a:lstStyle/>
        <a:p>
          <a:endParaRPr lang="fr-BE"/>
        </a:p>
      </dgm:t>
    </dgm:pt>
    <dgm:pt modelId="{F9AAD24C-C832-45FC-A7F7-73E53F5B1EDC}" type="pres">
      <dgm:prSet presAssocID="{68A70ABB-DEBC-4586-89F9-35FF699ED981}" presName="node" presStyleLbl="node1" presStyleIdx="2" presStyleCnt="12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0EDD246C-1FC7-4F3E-9A37-DA0B95F0CA71}" type="pres">
      <dgm:prSet presAssocID="{D0D10D0D-1613-4F55-ACC7-91BB8868B407}" presName="sibTrans" presStyleCnt="0"/>
      <dgm:spPr/>
      <dgm:t>
        <a:bodyPr/>
        <a:lstStyle/>
        <a:p>
          <a:endParaRPr lang="fr-BE"/>
        </a:p>
      </dgm:t>
    </dgm:pt>
    <dgm:pt modelId="{B6A3A416-4E3C-4B32-922B-65EDA8778F66}" type="pres">
      <dgm:prSet presAssocID="{07ACD58A-101E-4479-9E8C-75FEF9602DFC}" presName="node" presStyleLbl="node1" presStyleIdx="3" presStyleCnt="12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78874451-A667-4E8C-86CF-3D210594BF98}" type="pres">
      <dgm:prSet presAssocID="{193D00A6-158C-45C1-A1C1-C8C32A877C1C}" presName="sibTrans" presStyleCnt="0"/>
      <dgm:spPr/>
      <dgm:t>
        <a:bodyPr/>
        <a:lstStyle/>
        <a:p>
          <a:endParaRPr lang="fr-BE"/>
        </a:p>
      </dgm:t>
    </dgm:pt>
    <dgm:pt modelId="{6CF968D2-DAA2-4626-A636-4FD78380AF08}" type="pres">
      <dgm:prSet presAssocID="{43420EE7-0198-455A-915B-71ECCFE06A0C}" presName="node" presStyleLbl="node1" presStyleIdx="4" presStyleCnt="12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C228D8D5-C2A1-409B-BD11-E3705E4202DC}" type="pres">
      <dgm:prSet presAssocID="{139758DC-FC16-456F-AF47-0C5EE74B645B}" presName="sibTrans" presStyleCnt="0"/>
      <dgm:spPr/>
      <dgm:t>
        <a:bodyPr/>
        <a:lstStyle/>
        <a:p>
          <a:endParaRPr lang="fr-BE"/>
        </a:p>
      </dgm:t>
    </dgm:pt>
    <dgm:pt modelId="{5C1B6755-00BB-4A10-8297-892A3E37171C}" type="pres">
      <dgm:prSet presAssocID="{35DE585E-724F-42B3-8710-762F12F7F5D7}" presName="node" presStyleLbl="node1" presStyleIdx="5" presStyleCnt="12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67098C57-76E5-46F2-8B7B-CA658EF61B73}" type="pres">
      <dgm:prSet presAssocID="{62EFCF3B-11C2-477C-A3EB-FC7EDDDE33CF}" presName="sibTrans" presStyleCnt="0"/>
      <dgm:spPr/>
      <dgm:t>
        <a:bodyPr/>
        <a:lstStyle/>
        <a:p>
          <a:endParaRPr lang="fr-BE"/>
        </a:p>
      </dgm:t>
    </dgm:pt>
    <dgm:pt modelId="{608E42BC-8D25-4E5E-A3A5-0A0997ABCAD9}" type="pres">
      <dgm:prSet presAssocID="{116DAC24-EB4C-4107-A712-85F8EAC74BD8}" presName="node" presStyleLbl="node1" presStyleIdx="6" presStyleCnt="12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AEFEAB7B-2D9D-4C03-9919-7DEAB4320508}" type="pres">
      <dgm:prSet presAssocID="{26CD3483-A0FD-4310-B2DD-E31CF3D6276F}" presName="sibTrans" presStyleCnt="0"/>
      <dgm:spPr/>
      <dgm:t>
        <a:bodyPr/>
        <a:lstStyle/>
        <a:p>
          <a:endParaRPr lang="fr-BE"/>
        </a:p>
      </dgm:t>
    </dgm:pt>
    <dgm:pt modelId="{F0A713B5-B39F-404D-8FED-2F96AB8784F7}" type="pres">
      <dgm:prSet presAssocID="{8DA23154-A6F5-4D7B-A13F-3DF2F7225DA1}" presName="node" presStyleLbl="node1" presStyleIdx="7" presStyleCnt="12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2CE542E8-33C7-4B2F-B71B-1DEA12248948}" type="pres">
      <dgm:prSet presAssocID="{C6BAE9AA-70C4-4AA1-A44F-1B1A4713ABDD}" presName="sibTrans" presStyleCnt="0"/>
      <dgm:spPr/>
      <dgm:t>
        <a:bodyPr/>
        <a:lstStyle/>
        <a:p>
          <a:endParaRPr lang="fr-BE"/>
        </a:p>
      </dgm:t>
    </dgm:pt>
    <dgm:pt modelId="{4B6B9332-D19D-444D-A100-0626B21DD0B3}" type="pres">
      <dgm:prSet presAssocID="{226E9AA3-26FE-4A49-9DE8-49E97C5CDEEC}" presName="node" presStyleLbl="node1" presStyleIdx="8" presStyleCnt="12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4C752CAB-9CCE-476A-B678-28C276FB1F26}" type="pres">
      <dgm:prSet presAssocID="{719F82E5-C1F8-4AE0-AB56-EEA7C072BABE}" presName="sibTrans" presStyleCnt="0"/>
      <dgm:spPr/>
      <dgm:t>
        <a:bodyPr/>
        <a:lstStyle/>
        <a:p>
          <a:endParaRPr lang="fr-BE"/>
        </a:p>
      </dgm:t>
    </dgm:pt>
    <dgm:pt modelId="{EDE6C2EF-B425-4354-9A5D-190954A0398C}" type="pres">
      <dgm:prSet presAssocID="{91D7B917-262F-497A-9E59-08F348BC1B67}" presName="node" presStyleLbl="node1" presStyleIdx="9" presStyleCnt="12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30FC85E3-79BF-48B2-955A-8CE9C8B2D6D4}" type="pres">
      <dgm:prSet presAssocID="{DC99A18F-7E6C-46AA-A283-2EA9D0D8D6FE}" presName="sibTrans" presStyleCnt="0"/>
      <dgm:spPr/>
      <dgm:t>
        <a:bodyPr/>
        <a:lstStyle/>
        <a:p>
          <a:endParaRPr lang="fr-BE"/>
        </a:p>
      </dgm:t>
    </dgm:pt>
    <dgm:pt modelId="{4997A329-5502-46C0-8580-30E9AB9EE895}" type="pres">
      <dgm:prSet presAssocID="{8E963286-A7AB-44DC-8AA7-5A3697E906B0}" presName="node" presStyleLbl="node1" presStyleIdx="10" presStyleCnt="12" custLinFactNeighborX="-1149" custLinFactNeighborY="55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3859EB3C-9570-4B78-AFEF-A45D140B0688}" type="pres">
      <dgm:prSet presAssocID="{53F4F9F4-9D5F-442C-9EE2-978C2E098A50}" presName="sibTrans" presStyleCnt="0"/>
      <dgm:spPr/>
      <dgm:t>
        <a:bodyPr/>
        <a:lstStyle/>
        <a:p>
          <a:endParaRPr lang="fr-BE"/>
        </a:p>
      </dgm:t>
    </dgm:pt>
    <dgm:pt modelId="{0886B108-158B-41C0-A6CA-B47B785FE661}" type="pres">
      <dgm:prSet presAssocID="{6BD6C5F3-20EA-4D0C-B6B2-AC083633FF69}" presName="node" presStyleLbl="node1" presStyleIdx="11" presStyleCnt="12" custLinFactNeighborX="-667" custLinFactNeighborY="6885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A6A9891A-2B97-41BB-80A5-8236271232DD}" type="presOf" srcId="{91D7B917-262F-497A-9E59-08F348BC1B67}" destId="{EDE6C2EF-B425-4354-9A5D-190954A0398C}" srcOrd="0" destOrd="0" presId="urn:microsoft.com/office/officeart/2005/8/layout/default"/>
    <dgm:cxn modelId="{C3C45284-26BA-4979-ADD3-08DF26C3DF80}" srcId="{22D2C323-81EA-4C20-9B14-5DE8D102F2A0}" destId="{07ACD58A-101E-4479-9E8C-75FEF9602DFC}" srcOrd="3" destOrd="0" parTransId="{FA4439D4-51C8-4CE8-8D4B-4F5D0253E8F1}" sibTransId="{193D00A6-158C-45C1-A1C1-C8C32A877C1C}"/>
    <dgm:cxn modelId="{ED383F46-E787-4F4E-A3A2-D5854B0F771E}" srcId="{22D2C323-81EA-4C20-9B14-5DE8D102F2A0}" destId="{6BD6C5F3-20EA-4D0C-B6B2-AC083633FF69}" srcOrd="11" destOrd="0" parTransId="{CC63DCBD-72ED-4875-B94F-E5921A4E4A1C}" sibTransId="{AD2454DF-BBA1-41C2-B15E-B2F56C629CBC}"/>
    <dgm:cxn modelId="{8D631359-0317-4D49-94FC-27922C4937EB}" srcId="{22D2C323-81EA-4C20-9B14-5DE8D102F2A0}" destId="{8DA23154-A6F5-4D7B-A13F-3DF2F7225DA1}" srcOrd="7" destOrd="0" parTransId="{746CCCD2-00E5-459D-B8F3-D8B5ED46B3DF}" sibTransId="{C6BAE9AA-70C4-4AA1-A44F-1B1A4713ABDD}"/>
    <dgm:cxn modelId="{44A07CC6-9E03-40A3-A75B-2C4E5CD8D6D5}" srcId="{22D2C323-81EA-4C20-9B14-5DE8D102F2A0}" destId="{06C61776-50DA-474A-9983-21851B871981}" srcOrd="0" destOrd="0" parTransId="{132874F9-8F33-4B21-9C42-2DF778D4C315}" sibTransId="{608118D4-F81A-413B-B1F8-626929702A9D}"/>
    <dgm:cxn modelId="{45FF0B64-3500-4ADF-853F-E34D10C7C7E0}" type="presOf" srcId="{68A70ABB-DEBC-4586-89F9-35FF699ED981}" destId="{F9AAD24C-C832-45FC-A7F7-73E53F5B1EDC}" srcOrd="0" destOrd="0" presId="urn:microsoft.com/office/officeart/2005/8/layout/default"/>
    <dgm:cxn modelId="{1516FB53-3AF3-4CCC-A553-A6374185C404}" srcId="{22D2C323-81EA-4C20-9B14-5DE8D102F2A0}" destId="{43420EE7-0198-455A-915B-71ECCFE06A0C}" srcOrd="4" destOrd="0" parTransId="{A84F9C08-6216-4F05-8351-21FFB0EF38B9}" sibTransId="{139758DC-FC16-456F-AF47-0C5EE74B645B}"/>
    <dgm:cxn modelId="{D55D6D61-E7E2-4D80-8A06-A5E4C117052B}" type="presOf" srcId="{35DE585E-724F-42B3-8710-762F12F7F5D7}" destId="{5C1B6755-00BB-4A10-8297-892A3E37171C}" srcOrd="0" destOrd="0" presId="urn:microsoft.com/office/officeart/2005/8/layout/default"/>
    <dgm:cxn modelId="{BCE7C45A-DD41-4CF9-BB19-DF6F77886C17}" type="presOf" srcId="{116DAC24-EB4C-4107-A712-85F8EAC74BD8}" destId="{608E42BC-8D25-4E5E-A3A5-0A0997ABCAD9}" srcOrd="0" destOrd="0" presId="urn:microsoft.com/office/officeart/2005/8/layout/default"/>
    <dgm:cxn modelId="{5950B607-F878-4B96-A878-B99E9A6E624D}" srcId="{22D2C323-81EA-4C20-9B14-5DE8D102F2A0}" destId="{68A70ABB-DEBC-4586-89F9-35FF699ED981}" srcOrd="2" destOrd="0" parTransId="{1C56315E-5836-4BF0-8473-434BF1091575}" sibTransId="{D0D10D0D-1613-4F55-ACC7-91BB8868B407}"/>
    <dgm:cxn modelId="{FAEB5B98-CB06-4BB5-8B47-F6551ED0E7EE}" type="presOf" srcId="{226E9AA3-26FE-4A49-9DE8-49E97C5CDEEC}" destId="{4B6B9332-D19D-444D-A100-0626B21DD0B3}" srcOrd="0" destOrd="0" presId="urn:microsoft.com/office/officeart/2005/8/layout/default"/>
    <dgm:cxn modelId="{9E362DCA-F1BC-4AF6-88A2-BBA2EC1A40DD}" type="presOf" srcId="{22D2C323-81EA-4C20-9B14-5DE8D102F2A0}" destId="{1C4E2D4C-EB55-46DC-974B-D226AED46C2C}" srcOrd="0" destOrd="0" presId="urn:microsoft.com/office/officeart/2005/8/layout/default"/>
    <dgm:cxn modelId="{74526E77-C49E-4D5E-82B0-C921DB94A631}" type="presOf" srcId="{07ACD58A-101E-4479-9E8C-75FEF9602DFC}" destId="{B6A3A416-4E3C-4B32-922B-65EDA8778F66}" srcOrd="0" destOrd="0" presId="urn:microsoft.com/office/officeart/2005/8/layout/default"/>
    <dgm:cxn modelId="{6AB02478-83C2-4191-BDE2-C8E9D10D922A}" srcId="{22D2C323-81EA-4C20-9B14-5DE8D102F2A0}" destId="{226E9AA3-26FE-4A49-9DE8-49E97C5CDEEC}" srcOrd="8" destOrd="0" parTransId="{F1DCD89E-7DA0-4764-9ADA-9A2FD86207D3}" sibTransId="{719F82E5-C1F8-4AE0-AB56-EEA7C072BABE}"/>
    <dgm:cxn modelId="{DA2FF0E0-2DE2-49C9-8F19-D54982D1BB6C}" type="presOf" srcId="{8DA23154-A6F5-4D7B-A13F-3DF2F7225DA1}" destId="{F0A713B5-B39F-404D-8FED-2F96AB8784F7}" srcOrd="0" destOrd="0" presId="urn:microsoft.com/office/officeart/2005/8/layout/default"/>
    <dgm:cxn modelId="{AAA1B3B2-29B9-4567-AA91-DCFFC2205CA4}" srcId="{22D2C323-81EA-4C20-9B14-5DE8D102F2A0}" destId="{C7F50B81-FDAF-4C43-B7C2-10CDDB87532D}" srcOrd="1" destOrd="0" parTransId="{0D406CB2-628E-49BA-903E-E383CB7BA5AF}" sibTransId="{C92B2688-B86F-4A55-947E-50F63F1641FF}"/>
    <dgm:cxn modelId="{ECE0D67B-F0FB-4578-AA29-B1CBA2399228}" type="presOf" srcId="{43420EE7-0198-455A-915B-71ECCFE06A0C}" destId="{6CF968D2-DAA2-4626-A636-4FD78380AF08}" srcOrd="0" destOrd="0" presId="urn:microsoft.com/office/officeart/2005/8/layout/default"/>
    <dgm:cxn modelId="{AC1E2C5C-EFB0-4463-A27D-895346CD0BFF}" srcId="{22D2C323-81EA-4C20-9B14-5DE8D102F2A0}" destId="{91D7B917-262F-497A-9E59-08F348BC1B67}" srcOrd="9" destOrd="0" parTransId="{DC1A1363-13C1-44CD-8D88-127903B67010}" sibTransId="{DC99A18F-7E6C-46AA-A283-2EA9D0D8D6FE}"/>
    <dgm:cxn modelId="{931415DB-C772-49AB-A5DD-9324B23E0E23}" type="presOf" srcId="{8E963286-A7AB-44DC-8AA7-5A3697E906B0}" destId="{4997A329-5502-46C0-8580-30E9AB9EE895}" srcOrd="0" destOrd="0" presId="urn:microsoft.com/office/officeart/2005/8/layout/default"/>
    <dgm:cxn modelId="{4B725B6D-8A38-4C1B-898D-4E142B6AA76E}" srcId="{22D2C323-81EA-4C20-9B14-5DE8D102F2A0}" destId="{35DE585E-724F-42B3-8710-762F12F7F5D7}" srcOrd="5" destOrd="0" parTransId="{6D3508B5-F254-43D7-8DBA-D431EA1731B7}" sibTransId="{62EFCF3B-11C2-477C-A3EB-FC7EDDDE33CF}"/>
    <dgm:cxn modelId="{860C430F-0771-4998-ADD1-CB4CBAC9B1BC}" type="presOf" srcId="{6BD6C5F3-20EA-4D0C-B6B2-AC083633FF69}" destId="{0886B108-158B-41C0-A6CA-B47B785FE661}" srcOrd="0" destOrd="0" presId="urn:microsoft.com/office/officeart/2005/8/layout/default"/>
    <dgm:cxn modelId="{01758E4A-3D66-44B5-8871-1C5AE3896ABF}" type="presOf" srcId="{C7F50B81-FDAF-4C43-B7C2-10CDDB87532D}" destId="{5516D50E-DA82-4856-80EE-B0F0C528BB78}" srcOrd="0" destOrd="0" presId="urn:microsoft.com/office/officeart/2005/8/layout/default"/>
    <dgm:cxn modelId="{8CE37FD4-735A-4D05-815C-7232DAB45ECC}" srcId="{22D2C323-81EA-4C20-9B14-5DE8D102F2A0}" destId="{8E963286-A7AB-44DC-8AA7-5A3697E906B0}" srcOrd="10" destOrd="0" parTransId="{E20486BD-B859-4B09-8CFF-341DF35652FA}" sibTransId="{53F4F9F4-9D5F-442C-9EE2-978C2E098A50}"/>
    <dgm:cxn modelId="{FD4E9F2F-EA9E-48AA-AB0C-D46905D242F2}" type="presOf" srcId="{06C61776-50DA-474A-9983-21851B871981}" destId="{7C5E7E09-2238-4DA6-ACB0-4B72695FE998}" srcOrd="0" destOrd="0" presId="urn:microsoft.com/office/officeart/2005/8/layout/default"/>
    <dgm:cxn modelId="{1BC9D7E2-0058-4B95-9753-B0A3C9D252DA}" srcId="{22D2C323-81EA-4C20-9B14-5DE8D102F2A0}" destId="{116DAC24-EB4C-4107-A712-85F8EAC74BD8}" srcOrd="6" destOrd="0" parTransId="{63261D81-66A0-40C3-BE65-E0E51B90EBF8}" sibTransId="{26CD3483-A0FD-4310-B2DD-E31CF3D6276F}"/>
    <dgm:cxn modelId="{230F7EB0-9824-4ED5-9DC8-9D39CB464F34}" type="presParOf" srcId="{1C4E2D4C-EB55-46DC-974B-D226AED46C2C}" destId="{7C5E7E09-2238-4DA6-ACB0-4B72695FE998}" srcOrd="0" destOrd="0" presId="urn:microsoft.com/office/officeart/2005/8/layout/default"/>
    <dgm:cxn modelId="{8BAE9ED0-5426-4997-99BD-21BAD3530F0C}" type="presParOf" srcId="{1C4E2D4C-EB55-46DC-974B-D226AED46C2C}" destId="{AF4873A2-C2A6-4DE9-850F-BEF2B8A996EE}" srcOrd="1" destOrd="0" presId="urn:microsoft.com/office/officeart/2005/8/layout/default"/>
    <dgm:cxn modelId="{375865E5-D277-4E74-81BE-5384AB314A02}" type="presParOf" srcId="{1C4E2D4C-EB55-46DC-974B-D226AED46C2C}" destId="{5516D50E-DA82-4856-80EE-B0F0C528BB78}" srcOrd="2" destOrd="0" presId="urn:microsoft.com/office/officeart/2005/8/layout/default"/>
    <dgm:cxn modelId="{CB8FCB53-1843-4628-B551-264E7C3CCA12}" type="presParOf" srcId="{1C4E2D4C-EB55-46DC-974B-D226AED46C2C}" destId="{EF7BA043-6AA6-4D77-A465-EA553D68CFDF}" srcOrd="3" destOrd="0" presId="urn:microsoft.com/office/officeart/2005/8/layout/default"/>
    <dgm:cxn modelId="{B995BFA0-BAA4-482C-ADDF-0E7336CDC08A}" type="presParOf" srcId="{1C4E2D4C-EB55-46DC-974B-D226AED46C2C}" destId="{F9AAD24C-C832-45FC-A7F7-73E53F5B1EDC}" srcOrd="4" destOrd="0" presId="urn:microsoft.com/office/officeart/2005/8/layout/default"/>
    <dgm:cxn modelId="{E35197CF-3E58-4603-B180-2B71BCD1FEC1}" type="presParOf" srcId="{1C4E2D4C-EB55-46DC-974B-D226AED46C2C}" destId="{0EDD246C-1FC7-4F3E-9A37-DA0B95F0CA71}" srcOrd="5" destOrd="0" presId="urn:microsoft.com/office/officeart/2005/8/layout/default"/>
    <dgm:cxn modelId="{BE3524C3-D99B-4475-AF12-D04E6D047728}" type="presParOf" srcId="{1C4E2D4C-EB55-46DC-974B-D226AED46C2C}" destId="{B6A3A416-4E3C-4B32-922B-65EDA8778F66}" srcOrd="6" destOrd="0" presId="urn:microsoft.com/office/officeart/2005/8/layout/default"/>
    <dgm:cxn modelId="{EA5E99E8-1AD0-4B0D-8A59-91972BBC1C18}" type="presParOf" srcId="{1C4E2D4C-EB55-46DC-974B-D226AED46C2C}" destId="{78874451-A667-4E8C-86CF-3D210594BF98}" srcOrd="7" destOrd="0" presId="urn:microsoft.com/office/officeart/2005/8/layout/default"/>
    <dgm:cxn modelId="{F92C3B74-857C-49C8-8F33-FDF3FEA67826}" type="presParOf" srcId="{1C4E2D4C-EB55-46DC-974B-D226AED46C2C}" destId="{6CF968D2-DAA2-4626-A636-4FD78380AF08}" srcOrd="8" destOrd="0" presId="urn:microsoft.com/office/officeart/2005/8/layout/default"/>
    <dgm:cxn modelId="{A9F4B824-4F86-4E6C-86D2-DC22B7918634}" type="presParOf" srcId="{1C4E2D4C-EB55-46DC-974B-D226AED46C2C}" destId="{C228D8D5-C2A1-409B-BD11-E3705E4202DC}" srcOrd="9" destOrd="0" presId="urn:microsoft.com/office/officeart/2005/8/layout/default"/>
    <dgm:cxn modelId="{7B9A7985-176D-4490-8DC5-A4E9D858EF26}" type="presParOf" srcId="{1C4E2D4C-EB55-46DC-974B-D226AED46C2C}" destId="{5C1B6755-00BB-4A10-8297-892A3E37171C}" srcOrd="10" destOrd="0" presId="urn:microsoft.com/office/officeart/2005/8/layout/default"/>
    <dgm:cxn modelId="{016158A2-0642-4693-BB47-9F828C530083}" type="presParOf" srcId="{1C4E2D4C-EB55-46DC-974B-D226AED46C2C}" destId="{67098C57-76E5-46F2-8B7B-CA658EF61B73}" srcOrd="11" destOrd="0" presId="urn:microsoft.com/office/officeart/2005/8/layout/default"/>
    <dgm:cxn modelId="{EA167B2C-7206-4A64-AA5A-E5897435D8EA}" type="presParOf" srcId="{1C4E2D4C-EB55-46DC-974B-D226AED46C2C}" destId="{608E42BC-8D25-4E5E-A3A5-0A0997ABCAD9}" srcOrd="12" destOrd="0" presId="urn:microsoft.com/office/officeart/2005/8/layout/default"/>
    <dgm:cxn modelId="{411EBDFA-0864-46EE-B1CF-1E750A017E6D}" type="presParOf" srcId="{1C4E2D4C-EB55-46DC-974B-D226AED46C2C}" destId="{AEFEAB7B-2D9D-4C03-9919-7DEAB4320508}" srcOrd="13" destOrd="0" presId="urn:microsoft.com/office/officeart/2005/8/layout/default"/>
    <dgm:cxn modelId="{7B65F94B-FF45-432E-BBC0-B40F3062EDC2}" type="presParOf" srcId="{1C4E2D4C-EB55-46DC-974B-D226AED46C2C}" destId="{F0A713B5-B39F-404D-8FED-2F96AB8784F7}" srcOrd="14" destOrd="0" presId="urn:microsoft.com/office/officeart/2005/8/layout/default"/>
    <dgm:cxn modelId="{584A161A-AD98-40C2-9014-7F3DDCF8F346}" type="presParOf" srcId="{1C4E2D4C-EB55-46DC-974B-D226AED46C2C}" destId="{2CE542E8-33C7-4B2F-B71B-1DEA12248948}" srcOrd="15" destOrd="0" presId="urn:microsoft.com/office/officeart/2005/8/layout/default"/>
    <dgm:cxn modelId="{D20E79E4-436F-41DD-9264-370BA46CB2A7}" type="presParOf" srcId="{1C4E2D4C-EB55-46DC-974B-D226AED46C2C}" destId="{4B6B9332-D19D-444D-A100-0626B21DD0B3}" srcOrd="16" destOrd="0" presId="urn:microsoft.com/office/officeart/2005/8/layout/default"/>
    <dgm:cxn modelId="{CF68F82E-3550-4743-9E08-198ED4066AB5}" type="presParOf" srcId="{1C4E2D4C-EB55-46DC-974B-D226AED46C2C}" destId="{4C752CAB-9CCE-476A-B678-28C276FB1F26}" srcOrd="17" destOrd="0" presId="urn:microsoft.com/office/officeart/2005/8/layout/default"/>
    <dgm:cxn modelId="{07F878DA-76E4-4620-B268-EEE26754366E}" type="presParOf" srcId="{1C4E2D4C-EB55-46DC-974B-D226AED46C2C}" destId="{EDE6C2EF-B425-4354-9A5D-190954A0398C}" srcOrd="18" destOrd="0" presId="urn:microsoft.com/office/officeart/2005/8/layout/default"/>
    <dgm:cxn modelId="{670E35F6-C0E1-42D2-B4AB-52661461F762}" type="presParOf" srcId="{1C4E2D4C-EB55-46DC-974B-D226AED46C2C}" destId="{30FC85E3-79BF-48B2-955A-8CE9C8B2D6D4}" srcOrd="19" destOrd="0" presId="urn:microsoft.com/office/officeart/2005/8/layout/default"/>
    <dgm:cxn modelId="{156CD801-F66B-4F08-8C36-07C6607C25BE}" type="presParOf" srcId="{1C4E2D4C-EB55-46DC-974B-D226AED46C2C}" destId="{4997A329-5502-46C0-8580-30E9AB9EE895}" srcOrd="20" destOrd="0" presId="urn:microsoft.com/office/officeart/2005/8/layout/default"/>
    <dgm:cxn modelId="{59D5569A-4899-4A86-983D-AA9ACF145012}" type="presParOf" srcId="{1C4E2D4C-EB55-46DC-974B-D226AED46C2C}" destId="{3859EB3C-9570-4B78-AFEF-A45D140B0688}" srcOrd="21" destOrd="0" presId="urn:microsoft.com/office/officeart/2005/8/layout/default"/>
    <dgm:cxn modelId="{4A603B5E-DBAC-4F51-BAFD-5FDC18BAB43E}" type="presParOf" srcId="{1C4E2D4C-EB55-46DC-974B-D226AED46C2C}" destId="{0886B108-158B-41C0-A6CA-B47B785FE661}" srcOrd="2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5E7E09-2238-4DA6-ACB0-4B72695FE998}">
      <dsp:nvSpPr>
        <dsp:cNvPr id="0" name=""/>
        <dsp:cNvSpPr/>
      </dsp:nvSpPr>
      <dsp:spPr>
        <a:xfrm>
          <a:off x="2236" y="134171"/>
          <a:ext cx="1774040" cy="1064424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BE" sz="1600" b="1" kern="1200" dirty="0" smtClean="0">
            <a:latin typeface="Century Gothic" pitchFamily="34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BE" sz="1600" b="1" kern="1200" dirty="0" smtClean="0">
            <a:latin typeface="Century Gothic" pitchFamily="34" charset="0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600" b="1" kern="1200" dirty="0" smtClean="0">
              <a:latin typeface="Century Gothic" pitchFamily="34" charset="0"/>
            </a:rPr>
            <a:t>Law</a:t>
          </a:r>
          <a:endParaRPr lang="fr-BE" sz="1600" b="1" kern="1200" dirty="0">
            <a:latin typeface="Century Gothic" pitchFamily="34" charset="0"/>
          </a:endParaRPr>
        </a:p>
      </dsp:txBody>
      <dsp:txXfrm>
        <a:off x="2236" y="134171"/>
        <a:ext cx="1774040" cy="1064424"/>
      </dsp:txXfrm>
    </dsp:sp>
    <dsp:sp modelId="{5516D50E-DA82-4856-80EE-B0F0C528BB78}">
      <dsp:nvSpPr>
        <dsp:cNvPr id="0" name=""/>
        <dsp:cNvSpPr/>
      </dsp:nvSpPr>
      <dsp:spPr>
        <a:xfrm>
          <a:off x="1953681" y="134171"/>
          <a:ext cx="1774040" cy="1064424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600" b="1" kern="1200" dirty="0" smtClean="0">
              <a:latin typeface="Century Gothic" pitchFamily="34" charset="0"/>
            </a:rPr>
            <a:t>European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600" b="1" kern="1200" dirty="0" smtClean="0">
              <a:latin typeface="Century Gothic" pitchFamily="34" charset="0"/>
            </a:rPr>
            <a:t>Public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600" b="1" kern="1200" dirty="0" smtClean="0">
              <a:latin typeface="Century Gothic" pitchFamily="34" charset="0"/>
            </a:rPr>
            <a:t>Administration</a:t>
          </a:r>
        </a:p>
      </dsp:txBody>
      <dsp:txXfrm>
        <a:off x="1953681" y="134171"/>
        <a:ext cx="1774040" cy="1064424"/>
      </dsp:txXfrm>
    </dsp:sp>
    <dsp:sp modelId="{F9AAD24C-C832-45FC-A7F7-73E53F5B1EDC}">
      <dsp:nvSpPr>
        <dsp:cNvPr id="0" name=""/>
        <dsp:cNvSpPr/>
      </dsp:nvSpPr>
      <dsp:spPr>
        <a:xfrm>
          <a:off x="3905126" y="134171"/>
          <a:ext cx="1774040" cy="1064424"/>
        </a:xfrm>
        <a:prstGeom prst="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BE" sz="1600" b="1" kern="1200" dirty="0" smtClean="0">
            <a:latin typeface="Century Gothic" pitchFamily="34" charset="0"/>
          </a:endParaRPr>
        </a:p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BE" sz="1600" b="1" kern="1200" dirty="0" smtClean="0">
            <a:latin typeface="Century Gothic" pitchFamily="34" charset="0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600" b="1" kern="1200" dirty="0" smtClean="0">
              <a:latin typeface="Century Gothic" pitchFamily="34" charset="0"/>
            </a:rPr>
            <a:t>ICT</a:t>
          </a:r>
          <a:endParaRPr lang="fr-BE" sz="1600" b="1" kern="1200" dirty="0">
            <a:latin typeface="Century Gothic" pitchFamily="34" charset="0"/>
          </a:endParaRPr>
        </a:p>
      </dsp:txBody>
      <dsp:txXfrm>
        <a:off x="3905126" y="134171"/>
        <a:ext cx="1774040" cy="1064424"/>
      </dsp:txXfrm>
    </dsp:sp>
    <dsp:sp modelId="{B6A3A416-4E3C-4B32-922B-65EDA8778F66}">
      <dsp:nvSpPr>
        <dsp:cNvPr id="0" name=""/>
        <dsp:cNvSpPr/>
      </dsp:nvSpPr>
      <dsp:spPr>
        <a:xfrm>
          <a:off x="5856570" y="134171"/>
          <a:ext cx="1774040" cy="1064424"/>
        </a:xfrm>
        <a:prstGeom prst="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BE" sz="1600" b="1" kern="1200" smtClean="0">
            <a:latin typeface="Century Gothic" pitchFamily="34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BE" sz="1600" b="1" kern="1200" smtClean="0">
            <a:latin typeface="Century Gothic" pitchFamily="34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BE" sz="1600" b="1" kern="1200" smtClean="0">
            <a:latin typeface="Century Gothic" pitchFamily="34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600" b="1" kern="1200" smtClean="0">
              <a:latin typeface="Century Gothic" pitchFamily="34" charset="0"/>
            </a:rPr>
            <a:t>Communication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BE" sz="1600" b="1" kern="1200" dirty="0">
            <a:latin typeface="Century Gothic" pitchFamily="34" charset="0"/>
          </a:endParaRPr>
        </a:p>
      </dsp:txBody>
      <dsp:txXfrm>
        <a:off x="5856570" y="134171"/>
        <a:ext cx="1774040" cy="1064424"/>
      </dsp:txXfrm>
    </dsp:sp>
    <dsp:sp modelId="{6CF968D2-DAA2-4626-A636-4FD78380AF08}">
      <dsp:nvSpPr>
        <dsp:cNvPr id="0" name=""/>
        <dsp:cNvSpPr/>
      </dsp:nvSpPr>
      <dsp:spPr>
        <a:xfrm>
          <a:off x="2236" y="1375999"/>
          <a:ext cx="1774040" cy="1064424"/>
        </a:xfrm>
        <a:prstGeom prst="rect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BE" sz="1600" b="1" kern="1200" dirty="0" smtClean="0">
            <a:latin typeface="Century Gothic" pitchFamily="34" charset="0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BE" sz="1600" b="1" kern="1200" dirty="0" smtClean="0">
            <a:latin typeface="Century Gothic" pitchFamily="34" charset="0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600" b="1" kern="1200" dirty="0" smtClean="0">
              <a:latin typeface="Century Gothic" pitchFamily="34" charset="0"/>
            </a:rPr>
            <a:t>Audit</a:t>
          </a:r>
          <a:endParaRPr lang="fr-BE" sz="1600" b="1" kern="1200" dirty="0">
            <a:latin typeface="Century Gothic" pitchFamily="34" charset="0"/>
          </a:endParaRPr>
        </a:p>
      </dsp:txBody>
      <dsp:txXfrm>
        <a:off x="2236" y="1375999"/>
        <a:ext cx="1774040" cy="1064424"/>
      </dsp:txXfrm>
    </dsp:sp>
    <dsp:sp modelId="{5C1B6755-00BB-4A10-8297-892A3E37171C}">
      <dsp:nvSpPr>
        <dsp:cNvPr id="0" name=""/>
        <dsp:cNvSpPr/>
      </dsp:nvSpPr>
      <dsp:spPr>
        <a:xfrm>
          <a:off x="1953681" y="1375999"/>
          <a:ext cx="1774040" cy="1064424"/>
        </a:xfrm>
        <a:prstGeom prst="rect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BE" sz="1600" b="1" kern="1200" dirty="0" smtClean="0">
            <a:latin typeface="Century Gothic" pitchFamily="34" charset="0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BE" sz="1600" b="1" kern="1200" dirty="0" smtClean="0">
            <a:latin typeface="Century Gothic" pitchFamily="34" charset="0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600" b="1" kern="1200" dirty="0" err="1" smtClean="0">
              <a:latin typeface="Century Gothic" pitchFamily="34" charset="0"/>
            </a:rPr>
            <a:t>External</a:t>
          </a:r>
          <a:r>
            <a:rPr lang="fr-BE" sz="1600" b="1" kern="1200" dirty="0" smtClean="0">
              <a:latin typeface="Century Gothic" pitchFamily="34" charset="0"/>
            </a:rPr>
            <a:t>            Relations </a:t>
          </a:r>
        </a:p>
      </dsp:txBody>
      <dsp:txXfrm>
        <a:off x="1953681" y="1375999"/>
        <a:ext cx="1774040" cy="1064424"/>
      </dsp:txXfrm>
    </dsp:sp>
    <dsp:sp modelId="{608E42BC-8D25-4E5E-A3A5-0A0997ABCAD9}">
      <dsp:nvSpPr>
        <dsp:cNvPr id="0" name=""/>
        <dsp:cNvSpPr/>
      </dsp:nvSpPr>
      <dsp:spPr>
        <a:xfrm>
          <a:off x="3905126" y="1375999"/>
          <a:ext cx="1774040" cy="1064424"/>
        </a:xfrm>
        <a:prstGeom prst="rect">
          <a:avLst/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600" b="1" kern="1200" dirty="0" smtClean="0">
              <a:latin typeface="Century Gothic" pitchFamily="34" charset="0"/>
            </a:rPr>
            <a:t>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BE" sz="1600" b="1" kern="1200" dirty="0" smtClean="0">
            <a:latin typeface="Century Gothic" pitchFamily="34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600" b="1" kern="1200" dirty="0" err="1" smtClean="0">
              <a:latin typeface="Century Gothic" pitchFamily="34" charset="0"/>
            </a:rPr>
            <a:t>Lawyer-linguist</a:t>
          </a:r>
          <a:endParaRPr lang="fr-BE" sz="1600" b="1" kern="1200" dirty="0">
            <a:latin typeface="Century Gothic" pitchFamily="34" charset="0"/>
          </a:endParaRPr>
        </a:p>
      </dsp:txBody>
      <dsp:txXfrm>
        <a:off x="3905126" y="1375999"/>
        <a:ext cx="1774040" cy="1064424"/>
      </dsp:txXfrm>
    </dsp:sp>
    <dsp:sp modelId="{F0A713B5-B39F-404D-8FED-2F96AB8784F7}">
      <dsp:nvSpPr>
        <dsp:cNvPr id="0" name=""/>
        <dsp:cNvSpPr/>
      </dsp:nvSpPr>
      <dsp:spPr>
        <a:xfrm>
          <a:off x="5856570" y="1375999"/>
          <a:ext cx="1774040" cy="1064424"/>
        </a:xfrm>
        <a:prstGeom prst="rect">
          <a:avLst/>
        </a:prstGeom>
        <a:blipFill rotWithShape="0">
          <a:blip xmlns:r="http://schemas.openxmlformats.org/officeDocument/2006/relationships" r:embed="rId8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BE" sz="1600" b="1" kern="1200" dirty="0" smtClean="0">
            <a:latin typeface="Century Gothic" pitchFamily="34" charset="0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BE" sz="1600" b="1" kern="1200" dirty="0" smtClean="0">
            <a:latin typeface="Century Gothic" pitchFamily="34" charset="0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600" b="1" kern="1200" dirty="0" err="1" smtClean="0">
              <a:latin typeface="Century Gothic" pitchFamily="34" charset="0"/>
            </a:rPr>
            <a:t>Interpreters</a:t>
          </a:r>
          <a:endParaRPr lang="fr-BE" sz="1600" b="1" kern="1200" dirty="0">
            <a:latin typeface="Century Gothic" pitchFamily="34" charset="0"/>
          </a:endParaRPr>
        </a:p>
      </dsp:txBody>
      <dsp:txXfrm>
        <a:off x="5856570" y="1375999"/>
        <a:ext cx="1774040" cy="1064424"/>
      </dsp:txXfrm>
    </dsp:sp>
    <dsp:sp modelId="{4B6B9332-D19D-444D-A100-0626B21DD0B3}">
      <dsp:nvSpPr>
        <dsp:cNvPr id="0" name=""/>
        <dsp:cNvSpPr/>
      </dsp:nvSpPr>
      <dsp:spPr>
        <a:xfrm>
          <a:off x="2236" y="2617828"/>
          <a:ext cx="1774040" cy="1064424"/>
        </a:xfrm>
        <a:prstGeom prst="rect">
          <a:avLst/>
        </a:prstGeom>
        <a:blipFill rotWithShape="0">
          <a:blip xmlns:r="http://schemas.openxmlformats.org/officeDocument/2006/relationships" r:embed="rId9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BE" sz="1600" b="1" kern="1200" dirty="0" smtClean="0">
            <a:latin typeface="Century Gothic" pitchFamily="34" charset="0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BE" sz="1600" b="1" kern="1200" dirty="0" smtClean="0">
            <a:latin typeface="Century Gothic" pitchFamily="34" charset="0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600" b="1" kern="1200" dirty="0" err="1" smtClean="0">
              <a:latin typeface="Century Gothic" pitchFamily="34" charset="0"/>
            </a:rPr>
            <a:t>Economists</a:t>
          </a:r>
          <a:endParaRPr lang="fr-BE" sz="1600" b="1" kern="1200" dirty="0">
            <a:latin typeface="Century Gothic" pitchFamily="34" charset="0"/>
          </a:endParaRPr>
        </a:p>
      </dsp:txBody>
      <dsp:txXfrm>
        <a:off x="2236" y="2617828"/>
        <a:ext cx="1774040" cy="1064424"/>
      </dsp:txXfrm>
    </dsp:sp>
    <dsp:sp modelId="{EDE6C2EF-B425-4354-9A5D-190954A0398C}">
      <dsp:nvSpPr>
        <dsp:cNvPr id="0" name=""/>
        <dsp:cNvSpPr/>
      </dsp:nvSpPr>
      <dsp:spPr>
        <a:xfrm>
          <a:off x="1953681" y="2617828"/>
          <a:ext cx="1774040" cy="1064424"/>
        </a:xfrm>
        <a:prstGeom prst="rect">
          <a:avLst/>
        </a:prstGeom>
        <a:blipFill rotWithShape="0">
          <a:blip xmlns:r="http://schemas.openxmlformats.org/officeDocument/2006/relationships" r:embed="rId10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600" b="1" kern="1200" dirty="0" smtClean="0">
              <a:latin typeface="Century Gothic" pitchFamily="34" charset="0"/>
            </a:rPr>
            <a:t> 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600" b="1" kern="1200" dirty="0" smtClean="0">
              <a:latin typeface="Century Gothic" pitchFamily="34" charset="0"/>
            </a:rPr>
            <a:t>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600" b="1" kern="1200" dirty="0" smtClean="0">
              <a:latin typeface="Century Gothic" pitchFamily="34" charset="0"/>
            </a:rPr>
            <a:t>Assistants</a:t>
          </a:r>
          <a:endParaRPr lang="fr-BE" sz="1600" b="1" kern="1200" dirty="0">
            <a:latin typeface="Century Gothic" pitchFamily="34" charset="0"/>
          </a:endParaRPr>
        </a:p>
      </dsp:txBody>
      <dsp:txXfrm>
        <a:off x="1953681" y="2617828"/>
        <a:ext cx="1774040" cy="1064424"/>
      </dsp:txXfrm>
    </dsp:sp>
    <dsp:sp modelId="{4997A329-5502-46C0-8580-30E9AB9EE895}">
      <dsp:nvSpPr>
        <dsp:cNvPr id="0" name=""/>
        <dsp:cNvSpPr/>
      </dsp:nvSpPr>
      <dsp:spPr>
        <a:xfrm>
          <a:off x="3884742" y="2618413"/>
          <a:ext cx="1774040" cy="1064424"/>
        </a:xfrm>
        <a:prstGeom prst="rect">
          <a:avLst/>
        </a:prstGeom>
        <a:blipFill rotWithShape="0">
          <a:blip xmlns:r="http://schemas.openxmlformats.org/officeDocument/2006/relationships" r:embed="rId1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BE" sz="1600" b="1" kern="1200" dirty="0">
            <a:latin typeface="Century Gothic" panose="020B0502020202020204" pitchFamily="34" charset="0"/>
          </a:endParaRPr>
        </a:p>
      </dsp:txBody>
      <dsp:txXfrm>
        <a:off x="3884742" y="2618413"/>
        <a:ext cx="1774040" cy="1064424"/>
      </dsp:txXfrm>
    </dsp:sp>
    <dsp:sp modelId="{0886B108-158B-41C0-A6CA-B47B785FE661}">
      <dsp:nvSpPr>
        <dsp:cNvPr id="0" name=""/>
        <dsp:cNvSpPr/>
      </dsp:nvSpPr>
      <dsp:spPr>
        <a:xfrm>
          <a:off x="5844738" y="2691113"/>
          <a:ext cx="1774040" cy="1064424"/>
        </a:xfrm>
        <a:prstGeom prst="rect">
          <a:avLst/>
        </a:prstGeom>
        <a:blipFill rotWithShape="0">
          <a:blip xmlns:r="http://schemas.openxmlformats.org/officeDocument/2006/relationships" r:embed="rId1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BE" sz="5100" kern="1200"/>
        </a:p>
      </dsp:txBody>
      <dsp:txXfrm>
        <a:off x="5844738" y="2691113"/>
        <a:ext cx="1774040" cy="10644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11889" cy="493076"/>
          </a:xfrm>
          <a:prstGeom prst="rect">
            <a:avLst/>
          </a:prstGeom>
        </p:spPr>
        <p:txBody>
          <a:bodyPr vert="horz" lIns="90556" tIns="45279" rIns="90556" bIns="45279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04851" y="0"/>
            <a:ext cx="2911889" cy="493076"/>
          </a:xfrm>
          <a:prstGeom prst="rect">
            <a:avLst/>
          </a:prstGeom>
        </p:spPr>
        <p:txBody>
          <a:bodyPr vert="horz" lIns="90556" tIns="45279" rIns="90556" bIns="45279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0D0CCE5D-3CD8-4591-9A2F-E0115F1BE41B}" type="datetimeFigureOut">
              <a:rPr lang="en-GB"/>
              <a:pPr>
                <a:defRPr/>
              </a:pPr>
              <a:t>27/03/2019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9360549"/>
            <a:ext cx="2911889" cy="493076"/>
          </a:xfrm>
          <a:prstGeom prst="rect">
            <a:avLst/>
          </a:prstGeom>
        </p:spPr>
        <p:txBody>
          <a:bodyPr vert="horz" lIns="90556" tIns="45279" rIns="90556" bIns="45279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04851" y="9360549"/>
            <a:ext cx="2911889" cy="493076"/>
          </a:xfrm>
          <a:prstGeom prst="rect">
            <a:avLst/>
          </a:prstGeom>
        </p:spPr>
        <p:txBody>
          <a:bodyPr vert="horz" lIns="90556" tIns="45279" rIns="90556" bIns="45279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9C888179-BE63-481C-886E-0A42FAECD92B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19854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0"/>
            <a:ext cx="2911889" cy="493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556" tIns="45279" rIns="90556" bIns="45279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04851" y="0"/>
            <a:ext cx="2911889" cy="493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556" tIns="45279" rIns="90556" bIns="4527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5350" y="738188"/>
            <a:ext cx="4927600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55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0895" y="4681854"/>
            <a:ext cx="5376517" cy="443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556" tIns="45279" rIns="90556" bIns="452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655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" y="9360549"/>
            <a:ext cx="2911889" cy="493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556" tIns="45279" rIns="90556" bIns="45279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55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04851" y="9360549"/>
            <a:ext cx="2911889" cy="493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556" tIns="45279" rIns="90556" bIns="4527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D617EDD0-ADF2-4405-893E-917F8B53665C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091045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34748" indent="-28259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30381" indent="-22607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82535" indent="-22607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34687" indent="-22607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86839" indent="-226077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38992" indent="-226077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91145" indent="-226077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43297" indent="-226077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2A0D494-D0A7-49E0-9ED7-067A514C17E7}" type="slidenum">
              <a:rPr lang="fr-FR" smtClean="0"/>
              <a:pPr eaLnBrk="1" hangingPunct="1"/>
              <a:t>1</a:t>
            </a:fld>
            <a:endParaRPr lang="fr-FR" dirty="0" smtClean="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Notes Placeholder 1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981340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fr-BE" altLang="en-US" smtClean="0">
                <a:latin typeface="Arial" panose="020B0604020202020204" pitchFamily="34" charset="0"/>
              </a:rPr>
              <a:t>We are looking for a big variety of profiles &amp; fields of expertise for both graduate and non-graduate positions</a:t>
            </a:r>
          </a:p>
          <a:p>
            <a:r>
              <a:rPr lang="en-GB" altLang="en-US" smtClean="0"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27075" indent="-2794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19188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68450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16125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73325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30525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87725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44925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C43451B-C8CD-4BDA-986F-522303535DFB}" type="slidenum">
              <a:rPr lang="en-GB" altLang="en-US" smtClean="0"/>
              <a:pPr>
                <a:spcBef>
                  <a:spcPct val="0"/>
                </a:spcBef>
              </a:pPr>
              <a:t>12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5955082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5000" indent="-282692"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770" indent="-226154"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3078" indent="-226154"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5386" indent="-226154"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694" indent="-22615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40002" indent="-22615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2310" indent="-22615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4618" indent="-22615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defRPr/>
            </a:pPr>
            <a:fld id="{46EAA6E2-64C5-404B-8195-355F0234B32A}" type="slidenum">
              <a:rPr lang="fr-FR" smtClean="0"/>
              <a:pPr algn="r" eaLnBrk="1" hangingPunct="1">
                <a:defRPr/>
              </a:pPr>
              <a:t>13</a:t>
            </a:fld>
            <a:endParaRPr lang="fr-FR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Notes Placeholder 1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994004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5000" indent="-282692"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770" indent="-226154"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3078" indent="-226154"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5386" indent="-226154"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694" indent="-22615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40002" indent="-22615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2310" indent="-22615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4618" indent="-22615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defRPr/>
            </a:pPr>
            <a:fld id="{29C5C969-93A0-4385-B4E4-6DD8E02792F0}" type="slidenum">
              <a:rPr lang="fr-FR" smtClean="0"/>
              <a:pPr algn="r" eaLnBrk="1" hangingPunct="1">
                <a:defRPr/>
              </a:pPr>
              <a:t>14</a:t>
            </a:fld>
            <a:endParaRPr lang="fr-FR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Notes Placeholder 1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561757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5000" indent="-282692"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770" indent="-226154"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3078" indent="-226154"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5386" indent="-226154"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694" indent="-22615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40002" indent="-22615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2310" indent="-22615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4618" indent="-22615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defRPr/>
            </a:pPr>
            <a:fld id="{296CE0D6-0B4B-4CE7-9D12-661089351C26}" type="slidenum">
              <a:rPr lang="fr-FR" smtClean="0"/>
              <a:pPr algn="r" eaLnBrk="1" hangingPunct="1">
                <a:defRPr/>
              </a:pPr>
              <a:t>15</a:t>
            </a:fld>
            <a:endParaRPr lang="fr-FR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Notes Placeholder 1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801393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5000" indent="-282692"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770" indent="-226154"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3078" indent="-226154"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5386" indent="-226154"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694" indent="-22615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40002" indent="-22615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2310" indent="-22615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4618" indent="-22615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defRPr/>
            </a:pPr>
            <a:fld id="{315A7D4A-2B62-42D3-A66C-6815E6E27C8D}" type="slidenum">
              <a:rPr lang="fr-FR" smtClean="0"/>
              <a:pPr algn="r" eaLnBrk="1" hangingPunct="1">
                <a:defRPr/>
              </a:pPr>
              <a:t>16</a:t>
            </a:fld>
            <a:endParaRPr lang="fr-FR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Notes Placeholder 1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364311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5000" indent="-282692"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770" indent="-226154"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3078" indent="-226154"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5386" indent="-226154"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694" indent="-22615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40002" indent="-22615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2310" indent="-22615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4618" indent="-22615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defRPr/>
            </a:pPr>
            <a:fld id="{315A7D4A-2B62-42D3-A66C-6815E6E27C8D}" type="slidenum">
              <a:rPr lang="fr-FR" smtClean="0"/>
              <a:pPr algn="r" eaLnBrk="1" hangingPunct="1">
                <a:defRPr/>
              </a:pPr>
              <a:t>17</a:t>
            </a:fld>
            <a:endParaRPr lang="fr-FR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Notes Placeholder 1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670294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5000" indent="-282692"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770" indent="-226154"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3078" indent="-226154"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5386" indent="-226154"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694" indent="-22615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40002" indent="-22615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2310" indent="-22615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4618" indent="-22615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defRPr/>
            </a:pPr>
            <a:fld id="{6D74B483-51C3-40B3-A2CB-92C2CF7C5C7C}" type="slidenum">
              <a:rPr lang="fr-FR" smtClean="0"/>
              <a:pPr algn="r" eaLnBrk="1" hangingPunct="1">
                <a:defRPr/>
              </a:pPr>
              <a:t>18</a:t>
            </a:fld>
            <a:endParaRPr lang="fr-FR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Notes Placeholder 1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024693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17EDD0-ADF2-4405-893E-917F8B53665C}" type="slidenum">
              <a:rPr lang="fr-FR" smtClean="0"/>
              <a:pPr>
                <a:defRPr/>
              </a:pPr>
              <a:t>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213924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4427C6CA-0630-414C-827C-A653EC2582B7}" type="slidenum">
              <a:rPr lang="en-GB" altLang="en-US" smtClean="0"/>
              <a:pPr/>
              <a:t>20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4854759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5000" indent="-282692"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770" indent="-226154"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3078" indent="-226154"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5386" indent="-226154"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694" indent="-22615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40002" indent="-22615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2310" indent="-22615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4618" indent="-22615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defRPr/>
            </a:pPr>
            <a:fld id="{2E1E7072-7FAD-4C9A-B271-ECA34EABCD16}" type="slidenum">
              <a:rPr lang="fr-FR" smtClean="0"/>
              <a:pPr algn="r" eaLnBrk="1" hangingPunct="1">
                <a:defRPr/>
              </a:pPr>
              <a:t>21</a:t>
            </a:fld>
            <a:endParaRPr lang="fr-FR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Notes Placeholder 1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08013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5000" indent="-282692"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770" indent="-226154"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3078" indent="-226154"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5386" indent="-226154"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694" indent="-22615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40002" indent="-22615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2310" indent="-22615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4618" indent="-22615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defRPr/>
            </a:pPr>
            <a:fld id="{AE12D374-0A84-4515-8D43-CB7855339275}" type="slidenum">
              <a:rPr lang="fr-FR" smtClean="0"/>
              <a:pPr algn="r" eaLnBrk="1" hangingPunct="1">
                <a:defRPr/>
              </a:pPr>
              <a:t>4</a:t>
            </a:fld>
            <a:endParaRPr lang="fr-FR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Notes Placeholder 1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667541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5000" indent="-282692"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770" indent="-226154"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3078" indent="-226154"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5386" indent="-226154"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694" indent="-22615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40002" indent="-22615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2310" indent="-22615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4618" indent="-22615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defRPr/>
            </a:pPr>
            <a:fld id="{AEA68FEA-6FAC-46E8-8314-F8D2598D12A3}" type="slidenum">
              <a:rPr lang="fr-FR" smtClean="0"/>
              <a:pPr algn="r" eaLnBrk="1" hangingPunct="1">
                <a:defRPr/>
              </a:pPr>
              <a:t>22</a:t>
            </a:fld>
            <a:endParaRPr lang="fr-FR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Notes Placeholder 1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666077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5000" indent="-282692"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770" indent="-226154"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3078" indent="-226154"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5386" indent="-226154"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694" indent="-22615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40002" indent="-22615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2310" indent="-22615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4618" indent="-22615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defRPr/>
            </a:pPr>
            <a:fld id="{18E6EE4F-CFFF-4786-8F48-C4BB7E960380}" type="slidenum">
              <a:rPr lang="fr-FR" smtClean="0"/>
              <a:pPr algn="r" eaLnBrk="1" hangingPunct="1">
                <a:defRPr/>
              </a:pPr>
              <a:t>23</a:t>
            </a:fld>
            <a:endParaRPr lang="fr-FR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Notes Placeholder 1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509809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5000" indent="-282692"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770" indent="-226154"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3078" indent="-226154"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5386" indent="-226154"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694" indent="-22615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40002" indent="-22615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2310" indent="-22615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4618" indent="-22615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defRPr/>
            </a:pPr>
            <a:fld id="{0A17E16B-6960-40B5-9B2A-3C4CF613A93A}" type="slidenum">
              <a:rPr lang="fr-FR" smtClean="0"/>
              <a:pPr algn="r" eaLnBrk="1" hangingPunct="1">
                <a:defRPr/>
              </a:pPr>
              <a:t>24</a:t>
            </a:fld>
            <a:endParaRPr lang="fr-FR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Notes Placeholder 1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748864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5000" indent="-282692"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770" indent="-226154"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3078" indent="-226154"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5386" indent="-226154"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694" indent="-22615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40002" indent="-22615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2310" indent="-22615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4618" indent="-22615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defRPr/>
            </a:pPr>
            <a:fld id="{0A17E16B-6960-40B5-9B2A-3C4CF613A93A}" type="slidenum">
              <a:rPr lang="fr-FR" smtClean="0"/>
              <a:pPr algn="r" eaLnBrk="1" hangingPunct="1">
                <a:defRPr/>
              </a:pPr>
              <a:t>25</a:t>
            </a:fld>
            <a:endParaRPr lang="fr-FR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Notes Placeholder 1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227054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5000" indent="-282692"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770" indent="-226154"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3078" indent="-226154"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5386" indent="-226154"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694" indent="-22615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40002" indent="-22615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2310" indent="-22615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4618" indent="-22615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defRPr/>
            </a:pPr>
            <a:fld id="{58D59E4A-853C-4499-8736-F3ED84A1B7BD}" type="slidenum">
              <a:rPr lang="fr-FR" smtClean="0"/>
              <a:pPr algn="r" eaLnBrk="1" hangingPunct="1">
                <a:defRPr/>
              </a:pPr>
              <a:t>26</a:t>
            </a:fld>
            <a:endParaRPr lang="fr-FR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Notes Placeholder 1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968036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5000" indent="-282692"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770" indent="-226154"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3078" indent="-226154"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5386" indent="-226154"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694" indent="-22615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40002" indent="-22615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2310" indent="-22615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4618" indent="-22615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defRPr/>
            </a:pPr>
            <a:fld id="{AE12D374-0A84-4515-8D43-CB7855339275}" type="slidenum">
              <a:rPr lang="fr-FR" smtClean="0"/>
              <a:pPr algn="r" eaLnBrk="1" hangingPunct="1">
                <a:defRPr/>
              </a:pPr>
              <a:t>27</a:t>
            </a:fld>
            <a:endParaRPr lang="fr-FR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Notes Placeholder 1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485291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5000" indent="-282692"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770" indent="-226154"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3078" indent="-226154"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5386" indent="-226154"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694" indent="-22615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40002" indent="-22615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2310" indent="-22615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4618" indent="-22615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defRPr/>
            </a:pPr>
            <a:fld id="{4B325442-0CD7-40A2-94E0-D7F7637F9474}" type="slidenum">
              <a:rPr lang="fr-FR" smtClean="0"/>
              <a:pPr algn="r" eaLnBrk="1" hangingPunct="1">
                <a:defRPr/>
              </a:pPr>
              <a:t>28</a:t>
            </a:fld>
            <a:endParaRPr lang="fr-FR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Notes Placeholder 1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55529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5000" indent="-282692"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770" indent="-226154"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3078" indent="-226154"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5386" indent="-226154"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694" indent="-22615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40002" indent="-22615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2310" indent="-22615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4618" indent="-22615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defRPr/>
            </a:pPr>
            <a:fld id="{31A9DEC6-E957-4697-BE0F-A643709D4CDC}" type="slidenum">
              <a:rPr lang="fr-FR" smtClean="0"/>
              <a:pPr algn="r" eaLnBrk="1" hangingPunct="1">
                <a:defRPr/>
              </a:pPr>
              <a:t>5</a:t>
            </a:fld>
            <a:endParaRPr lang="fr-FR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Notes Placeholder 1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56383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34748" indent="-28259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30381" indent="-22607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82535" indent="-22607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34687" indent="-22607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86839" indent="-226077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38992" indent="-226077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91145" indent="-226077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43297" indent="-226077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2A0D494-D0A7-49E0-9ED7-067A514C17E7}" type="slidenum">
              <a:rPr lang="fr-FR" smtClean="0"/>
              <a:pPr eaLnBrk="1" hangingPunct="1"/>
              <a:t>6</a:t>
            </a:fld>
            <a:endParaRPr lang="fr-FR" dirty="0" smtClean="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Notes Placeholder 1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99369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34748" indent="-28259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30381" indent="-22607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82535" indent="-22607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34687" indent="-22607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86839" indent="-226077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38992" indent="-226077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91145" indent="-226077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43297" indent="-226077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2A0D494-D0A7-49E0-9ED7-067A514C17E7}" type="slidenum">
              <a:rPr lang="fr-FR" smtClean="0"/>
              <a:pPr eaLnBrk="1" hangingPunct="1"/>
              <a:t>7</a:t>
            </a:fld>
            <a:endParaRPr lang="fr-FR" dirty="0" smtClean="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Notes Placeholder 1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522431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5000" indent="-282692"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770" indent="-226154"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3078" indent="-226154"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5386" indent="-226154"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694" indent="-22615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40002" indent="-22615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2310" indent="-22615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4618" indent="-22615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defRPr/>
            </a:pPr>
            <a:fld id="{425CA187-B08C-414C-8AB6-B6D2E4C7809D}" type="slidenum">
              <a:rPr lang="fr-FR" smtClean="0"/>
              <a:pPr algn="r" eaLnBrk="1" hangingPunct="1">
                <a:defRPr/>
              </a:pPr>
              <a:t>8</a:t>
            </a:fld>
            <a:endParaRPr lang="fr-FR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Notes Placeholder 1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783746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5000" indent="-282692"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770" indent="-226154"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3078" indent="-226154"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5386" indent="-226154"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694" indent="-22615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40002" indent="-22615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2310" indent="-22615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4618" indent="-22615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defRPr/>
            </a:pPr>
            <a:fld id="{ECF5951F-FEC6-4EFD-8042-3B96E2998274}" type="slidenum">
              <a:rPr lang="fr-FR" smtClean="0"/>
              <a:pPr algn="r" eaLnBrk="1" hangingPunct="1">
                <a:defRPr/>
              </a:pPr>
              <a:t>9</a:t>
            </a:fld>
            <a:endParaRPr lang="fr-FR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Notes Placeholder 1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45968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34748" indent="-28259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30381" indent="-22607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82535" indent="-22607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34687" indent="-22607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86839" indent="-226077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38992" indent="-226077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91145" indent="-226077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43297" indent="-226077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2A0D494-D0A7-49E0-9ED7-067A514C17E7}" type="slidenum">
              <a:rPr lang="fr-FR" smtClean="0"/>
              <a:pPr eaLnBrk="1" hangingPunct="1"/>
              <a:t>10</a:t>
            </a:fld>
            <a:endParaRPr lang="fr-FR" dirty="0" smtClean="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Notes Placeholder 1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144467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34748" indent="-28259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30381" indent="-22607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82535" indent="-22607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34687" indent="-22607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86839" indent="-226077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38992" indent="-226077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91145" indent="-226077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43297" indent="-226077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2A0D494-D0A7-49E0-9ED7-067A514C17E7}" type="slidenum">
              <a:rPr lang="fr-FR" smtClean="0"/>
              <a:pPr eaLnBrk="1" hangingPunct="1"/>
              <a:t>11</a:t>
            </a:fld>
            <a:endParaRPr lang="fr-FR" dirty="0" smtClean="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Notes Placeholder 1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73750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ChangeArrowheads="1"/>
          </p:cNvSpPr>
          <p:nvPr userDrawn="1"/>
        </p:nvSpPr>
        <p:spPr bwMode="auto">
          <a:xfrm>
            <a:off x="0" y="908050"/>
            <a:ext cx="9144000" cy="5949950"/>
          </a:xfrm>
          <a:prstGeom prst="rect">
            <a:avLst/>
          </a:prstGeom>
          <a:solidFill>
            <a:srgbClr val="2E61C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5" name="Picture 10" descr="LOGO CE - quadri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57150"/>
            <a:ext cx="1728788" cy="125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2"/>
          <p:cNvSpPr>
            <a:spLocks noChangeArrowheads="1"/>
          </p:cNvSpPr>
          <p:nvPr userDrawn="1"/>
        </p:nvSpPr>
        <p:spPr bwMode="auto">
          <a:xfrm>
            <a:off x="4211638" y="6640513"/>
            <a:ext cx="741362" cy="217487"/>
          </a:xfrm>
          <a:prstGeom prst="rect">
            <a:avLst/>
          </a:prstGeom>
          <a:solidFill>
            <a:srgbClr val="1A3A8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/>
          <a:lstStyle>
            <a:lvl1pPr marL="3175" algn="ctr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smtClean="0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0" y="3886200"/>
            <a:ext cx="9144000" cy="1752600"/>
          </a:xfrm>
        </p:spPr>
        <p:txBody>
          <a:bodyPr/>
          <a:lstStyle>
            <a:lvl1pPr marL="0" indent="0" algn="ctr">
              <a:buFontTx/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smtClean="0"/>
              <a:t>Click to edit Master subtitle style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EU Back to School Initiative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295F08-CB62-4172-B265-0537047CC82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5119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EU Back to School Initiative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3E83C4-D0C7-4248-B5EB-A088CDE3CA81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6710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8925" y="1123950"/>
            <a:ext cx="2058988" cy="4897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23950"/>
            <a:ext cx="6029325" cy="4897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EU Back to School Initiative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586E5-B40A-4E81-B01C-D56F5145EFCC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6492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EU Back to School Initiative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F68043-108D-4FF5-88EA-B9B4AFE2610E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5507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EU Back to School Initiative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A8E7DA-602A-4D0E-A05F-E09560E1A4A4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8570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387600"/>
            <a:ext cx="4038600" cy="3633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387600"/>
            <a:ext cx="4038600" cy="3633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EU Back to School Initiative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F2AA87-DB2A-4111-8AF8-C2B01E0A7E3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9062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EU Back to School Initiative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9EA58B-75BD-47E4-852B-1737AA31FC3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7844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EU Back to School Initiative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21F88B-E107-4D1F-83D1-CEDCFD48C3D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3495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EU Back to School Initiative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E5C210-A2AB-45F6-9856-969ED88FE35B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336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EU Back to School Initiative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8AA8AA-E984-45D4-9B9E-13EDB1C18D71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9892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EU Back to School Initiative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5DA569-09E0-417D-8024-7118393FB1D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8351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"/>
          <p:cNvSpPr>
            <a:spLocks noChangeArrowheads="1"/>
          </p:cNvSpPr>
          <p:nvPr userDrawn="1"/>
        </p:nvSpPr>
        <p:spPr bwMode="auto">
          <a:xfrm>
            <a:off x="0" y="0"/>
            <a:ext cx="9144000" cy="744538"/>
          </a:xfrm>
          <a:prstGeom prst="rect">
            <a:avLst/>
          </a:prstGeom>
          <a:solidFill>
            <a:srgbClr val="2F63C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1027" name="Picture 7" descr="LOGO CE - quadri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325" y="109538"/>
            <a:ext cx="12954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1123950"/>
            <a:ext cx="8229600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387600"/>
            <a:ext cx="8229600" cy="3633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r>
              <a:rPr lang="en-GB" dirty="0"/>
              <a:t>EU Back to School Initiative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F1FD6771-D5FD-4560-A359-56A8352C6A3F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1033" name="Rectangle 9"/>
          <p:cNvSpPr>
            <a:spLocks noChangeArrowheads="1"/>
          </p:cNvSpPr>
          <p:nvPr userDrawn="1"/>
        </p:nvSpPr>
        <p:spPr bwMode="auto">
          <a:xfrm>
            <a:off x="4284663" y="6713538"/>
            <a:ext cx="538162" cy="144462"/>
          </a:xfrm>
          <a:prstGeom prst="rect">
            <a:avLst/>
          </a:prstGeom>
          <a:solidFill>
            <a:srgbClr val="1A398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9" r:id="rId1"/>
    <p:sldLayoutId id="2147484069" r:id="rId2"/>
    <p:sldLayoutId id="2147484070" r:id="rId3"/>
    <p:sldLayoutId id="2147484071" r:id="rId4"/>
    <p:sldLayoutId id="2147484072" r:id="rId5"/>
    <p:sldLayoutId id="2147484073" r:id="rId6"/>
    <p:sldLayoutId id="2147484074" r:id="rId7"/>
    <p:sldLayoutId id="2147484075" r:id="rId8"/>
    <p:sldLayoutId id="2147484076" r:id="rId9"/>
    <p:sldLayoutId id="2147484077" r:id="rId10"/>
    <p:sldLayoutId id="2147484078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marL="358775" indent="-358775"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+mj-ea"/>
          <a:cs typeface="+mj-cs"/>
        </a:defRPr>
      </a:lvl1pPr>
      <a:lvl2pPr marL="358775" indent="-358775"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2pPr>
      <a:lvl3pPr marL="358775" indent="-358775"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3pPr>
      <a:lvl4pPr marL="358775" indent="-358775"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4pPr>
      <a:lvl5pPr marL="358775" indent="-358775"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5pPr>
      <a:lvl6pPr marL="815975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6pPr>
      <a:lvl7pPr marL="1273175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7pPr>
      <a:lvl8pPr marL="1730375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8pPr>
      <a:lvl9pPr marL="2187575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gif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8.emf"/><Relationship Id="rId4" Type="http://schemas.openxmlformats.org/officeDocument/2006/relationships/oleObject" Target="../embeddings/oleObject3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uropa.eu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444868" y="1268760"/>
            <a:ext cx="4712290" cy="790575"/>
          </a:xfrm>
        </p:spPr>
        <p:txBody>
          <a:bodyPr/>
          <a:lstStyle/>
          <a:p>
            <a:pPr indent="0" eaLnBrk="1" hangingPunct="1"/>
            <a:r>
              <a:rPr lang="fr-FR" sz="3200" b="1" dirty="0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EU</a:t>
            </a:r>
            <a:r>
              <a:rPr lang="fr-FR" sz="2800" b="1" dirty="0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BACK TO SCHOOL</a:t>
            </a:r>
            <a:endParaRPr lang="en-GB" sz="2800" b="1" dirty="0" smtClean="0">
              <a:solidFill>
                <a:srgbClr val="FFC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444868" y="2204864"/>
            <a:ext cx="4176713" cy="1243980"/>
          </a:xfrm>
        </p:spPr>
        <p:txBody>
          <a:bodyPr/>
          <a:lstStyle/>
          <a:p>
            <a:pPr eaLnBrk="1" hangingPunct="1"/>
            <a:r>
              <a:rPr lang="fr-BE" sz="2400" dirty="0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Michele  Colucci </a:t>
            </a:r>
          </a:p>
          <a:p>
            <a:pPr eaLnBrk="1" hangingPunct="1"/>
            <a:r>
              <a:rPr lang="fr-BE" sz="2000" dirty="0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European Personnel </a:t>
            </a:r>
            <a:r>
              <a:rPr lang="fr-BE" sz="2000" dirty="0" err="1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Selection</a:t>
            </a:r>
            <a:r>
              <a:rPr lang="fr-BE" sz="2000" dirty="0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Office </a:t>
            </a:r>
            <a:r>
              <a:rPr lang="fr-BE" sz="2000" dirty="0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 Bruxelles</a:t>
            </a:r>
            <a:endParaRPr lang="en-GB" sz="2000" dirty="0" smtClean="0">
              <a:solidFill>
                <a:srgbClr val="FFC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eaLnBrk="1" hangingPunct="1"/>
            <a:r>
              <a:rPr lang="fr-BE" sz="20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Liceo</a:t>
            </a:r>
            <a:r>
              <a:rPr lang="fr-BE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Classico « </a:t>
            </a:r>
            <a:r>
              <a:rPr lang="fr-BE" sz="20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Publio</a:t>
            </a:r>
            <a:r>
              <a:rPr lang="fr-BE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fr-BE" sz="20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Virgilio</a:t>
            </a:r>
            <a:r>
              <a:rPr lang="fr-BE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fr-BE" sz="20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Marone</a:t>
            </a:r>
            <a:r>
              <a:rPr lang="fr-BE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 », Avellino</a:t>
            </a:r>
            <a:endParaRPr lang="en-GB" sz="2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eaLnBrk="1" hangingPunct="1"/>
            <a:r>
              <a:rPr lang="fr-BE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8 </a:t>
            </a:r>
            <a:r>
              <a:rPr lang="fr-BE" sz="20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Aprile</a:t>
            </a:r>
            <a:r>
              <a:rPr lang="fr-BE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2019</a:t>
            </a:r>
            <a:endParaRPr lang="fr-BE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l" eaLnBrk="1" hangingPunct="1"/>
            <a:endParaRPr lang="fr-BE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07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9" r="41161"/>
          <a:stretch>
            <a:fillRect/>
          </a:stretch>
        </p:blipFill>
        <p:spPr bwMode="auto">
          <a:xfrm>
            <a:off x="0" y="908050"/>
            <a:ext cx="4203700" cy="594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71825" y="1124744"/>
            <a:ext cx="8077343" cy="947737"/>
          </a:xfrm>
        </p:spPr>
        <p:txBody>
          <a:bodyPr/>
          <a:lstStyle/>
          <a:p>
            <a:pPr algn="l" eaLnBrk="1" hangingPunct="1"/>
            <a:r>
              <a:rPr lang="en-GB" b="1" dirty="0" smtClean="0">
                <a:solidFill>
                  <a:srgbClr val="FF99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 </a:t>
            </a:r>
            <a:r>
              <a:rPr lang="en-GB" b="1" dirty="0" err="1" smtClean="0">
                <a:solidFill>
                  <a:srgbClr val="FF99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Istituzioni</a:t>
            </a:r>
            <a:r>
              <a:rPr lang="en-GB" b="1" dirty="0" smtClean="0">
                <a:solidFill>
                  <a:srgbClr val="FF99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b="1" dirty="0" err="1" smtClean="0">
                <a:solidFill>
                  <a:srgbClr val="FF99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Europee</a:t>
            </a:r>
            <a:r>
              <a:rPr lang="en-GB" b="1" dirty="0" smtClean="0">
                <a:solidFill>
                  <a:srgbClr val="FF99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en-GB" b="1" dirty="0" err="1" smtClean="0">
                <a:solidFill>
                  <a:srgbClr val="FF99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Bruxelles</a:t>
            </a:r>
            <a:endParaRPr lang="en-GB" b="1" dirty="0" smtClean="0">
              <a:solidFill>
                <a:srgbClr val="FF99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 eaLnBrk="1" hangingPunct="1"/>
            <a:endParaRPr lang="fr-BE" sz="2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682806"/>
            <a:ext cx="3096344" cy="2322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123" y="1703464"/>
            <a:ext cx="3352006" cy="2229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120740"/>
            <a:ext cx="3821410" cy="2545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287604"/>
            <a:ext cx="2049316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32689" y="3985319"/>
            <a:ext cx="1269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dirty="0" err="1" smtClean="0"/>
              <a:t>Commissione</a:t>
            </a:r>
            <a:endParaRPr lang="en-GB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1453178" y="5589239"/>
            <a:ext cx="9220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dirty="0" err="1" smtClean="0"/>
              <a:t>Consiglio</a:t>
            </a:r>
            <a:endParaRPr lang="en-GB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7205807" y="3913311"/>
            <a:ext cx="10999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dirty="0" err="1" smtClean="0"/>
              <a:t>Parlamento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990595376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8074" y="2067231"/>
            <a:ext cx="8498381" cy="640176"/>
          </a:xfrm>
        </p:spPr>
        <p:txBody>
          <a:bodyPr/>
          <a:lstStyle/>
          <a:p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COSA OFFRIAMO?</a:t>
            </a:r>
            <a:br>
              <a:rPr lang="en-US" sz="2000" dirty="0" smtClean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 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8490" y="2815768"/>
            <a:ext cx="5667127" cy="2885142"/>
          </a:xfrm>
        </p:spPr>
        <p:txBody>
          <a:bodyPr/>
          <a:lstStyle/>
          <a:p>
            <a:pPr marL="285750" indent="-285750" algn="l">
              <a:buFontTx/>
              <a:buChar char="-"/>
            </a:pPr>
            <a:r>
              <a:rPr lang="en-GB" sz="1600" dirty="0" smtClean="0"/>
              <a:t>UNA CARRIERA NELL’UNIONE EUROPEA</a:t>
            </a:r>
          </a:p>
          <a:p>
            <a:pPr marL="285750" indent="-285750" algn="l">
              <a:buFontTx/>
              <a:buChar char="-"/>
            </a:pPr>
            <a:endParaRPr lang="en-GB" sz="1600" dirty="0" smtClean="0"/>
          </a:p>
          <a:p>
            <a:pPr marL="285750" indent="-285750" algn="l">
              <a:buFontTx/>
              <a:buChar char="-"/>
            </a:pPr>
            <a:r>
              <a:rPr lang="en-GB" sz="1600" dirty="0"/>
              <a:t>A</a:t>
            </a:r>
            <a:r>
              <a:rPr lang="en-GB" sz="1600" dirty="0" smtClean="0"/>
              <a:t>MBIENTE DI LAVORO INTERNAZIONALE</a:t>
            </a:r>
          </a:p>
          <a:p>
            <a:pPr marL="285750" indent="-285750" algn="l">
              <a:buFontTx/>
              <a:buChar char="-"/>
            </a:pPr>
            <a:endParaRPr lang="en-GB" sz="1600" dirty="0" smtClean="0"/>
          </a:p>
          <a:p>
            <a:pPr marL="285750" indent="-285750" algn="l">
              <a:buFontTx/>
              <a:buChar char="-"/>
            </a:pPr>
            <a:r>
              <a:rPr lang="en-GB" sz="1600" dirty="0" smtClean="0"/>
              <a:t>LAVORO INTERESSANTE E STIMOLANTE</a:t>
            </a:r>
          </a:p>
          <a:p>
            <a:pPr marL="285750" indent="-285750" algn="l">
              <a:buFontTx/>
              <a:buChar char="-"/>
            </a:pPr>
            <a:endParaRPr lang="en-GB" sz="1600" dirty="0" smtClean="0"/>
          </a:p>
          <a:p>
            <a:pPr marL="285750" indent="-285750" algn="l">
              <a:buFontTx/>
              <a:buChar char="-"/>
            </a:pPr>
            <a:r>
              <a:rPr lang="en-GB" sz="1600" dirty="0" smtClean="0"/>
              <a:t>CONTRIBUIRE AL FUTURO DELL’EUROPA </a:t>
            </a:r>
          </a:p>
          <a:p>
            <a:pPr marL="285750" indent="-285750" algn="l">
              <a:buFontTx/>
              <a:buChar char="-"/>
            </a:pPr>
            <a:endParaRPr lang="en-GB" sz="1600" dirty="0" smtClean="0"/>
          </a:p>
          <a:p>
            <a:pPr marL="285750" indent="-285750" algn="l">
              <a:buFontTx/>
              <a:buChar char="-"/>
            </a:pPr>
            <a:endParaRPr lang="en-GB" sz="1600" dirty="0" smtClean="0"/>
          </a:p>
          <a:p>
            <a:pPr marL="285750" indent="-285750" algn="l">
              <a:buFontTx/>
              <a:buChar char="-"/>
            </a:pPr>
            <a:endParaRPr lang="en-GB" sz="1600" dirty="0"/>
          </a:p>
        </p:txBody>
      </p:sp>
      <p:sp>
        <p:nvSpPr>
          <p:cNvPr id="2" name="Rectangle 1"/>
          <p:cNvSpPr/>
          <p:nvPr/>
        </p:nvSpPr>
        <p:spPr>
          <a:xfrm>
            <a:off x="1439652" y="6300609"/>
            <a:ext cx="61206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GB" sz="32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algn="l" eaLnBrk="1" hangingPunct="1"/>
            <a:endParaRPr lang="fr-BE" sz="16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675323" y="4653136"/>
            <a:ext cx="4712290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175" indent="-358775"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2pPr>
            <a:lvl3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3pPr>
            <a:lvl4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4pPr>
            <a:lvl5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5pPr>
            <a:lvl6pPr marL="815975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6pPr>
            <a:lvl7pPr marL="1273175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7pPr>
            <a:lvl8pPr marL="1730375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8pPr>
            <a:lvl9pPr marL="2187575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GB" sz="2000" b="1" dirty="0">
              <a:effectLst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07504" y="5231088"/>
            <a:ext cx="9024267" cy="961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Tx/>
              <a:buNone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600" dirty="0"/>
              <a:t>https://</a:t>
            </a:r>
            <a:r>
              <a:rPr lang="en-US" sz="1600" dirty="0" smtClean="0"/>
              <a:t>www.youtube.com/watch?v=AYoIKU4JO3w</a:t>
            </a:r>
            <a:endParaRPr lang="fr-BE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934961" y="1196751"/>
            <a:ext cx="5445475" cy="870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175" indent="-358775"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2pPr>
            <a:lvl3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3pPr>
            <a:lvl4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4pPr>
            <a:lvl5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5pPr>
            <a:lvl6pPr marL="815975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6pPr>
            <a:lvl7pPr marL="1273175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7pPr>
            <a:lvl8pPr marL="1730375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8pPr>
            <a:lvl9pPr marL="2187575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9pPr>
          </a:lstStyle>
          <a:p>
            <a:pPr indent="0" eaLnBrk="1" hangingPunct="1"/>
            <a:r>
              <a:rPr lang="fr-FR" sz="2400" b="1" dirty="0" smtClean="0">
                <a:solidFill>
                  <a:srgbClr val="FF99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EUROPEAN PERSONNEL SELECTION OFFICE  - EPSO</a:t>
            </a:r>
            <a:endParaRPr lang="en-GB" sz="2400" b="1" dirty="0" smtClean="0">
              <a:solidFill>
                <a:srgbClr val="FF99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84082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 txBox="1">
            <a:spLocks noChangeArrowheads="1"/>
          </p:cNvSpPr>
          <p:nvPr/>
        </p:nvSpPr>
        <p:spPr bwMode="auto">
          <a:xfrm>
            <a:off x="468313" y="1052736"/>
            <a:ext cx="8229600" cy="91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3399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99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 smtClean="0">
                <a:solidFill>
                  <a:srgbClr val="247AE1"/>
                </a:solidFill>
                <a:latin typeface="Century Gothic" panose="020B0502020202020204" pitchFamily="34" charset="0"/>
              </a:rPr>
              <a:t>WANTED!</a:t>
            </a:r>
            <a:endParaRPr lang="nl-NL" altLang="en-US" sz="4000" b="1" dirty="0">
              <a:solidFill>
                <a:srgbClr val="247AE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710837820"/>
              </p:ext>
            </p:extLst>
          </p:nvPr>
        </p:nvGraphicFramePr>
        <p:xfrm>
          <a:off x="611560" y="1916832"/>
          <a:ext cx="7632848" cy="381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316" name="TextBox 1"/>
          <p:cNvSpPr txBox="1">
            <a:spLocks noChangeArrowheads="1"/>
          </p:cNvSpPr>
          <p:nvPr/>
        </p:nvSpPr>
        <p:spPr bwMode="auto">
          <a:xfrm>
            <a:off x="4860032" y="5313363"/>
            <a:ext cx="129614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3399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99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Translation</a:t>
            </a:r>
          </a:p>
        </p:txBody>
      </p:sp>
      <p:sp>
        <p:nvSpPr>
          <p:cNvPr id="13317" name="TextBox 4"/>
          <p:cNvSpPr txBox="1">
            <a:spLocks noChangeArrowheads="1"/>
          </p:cNvSpPr>
          <p:nvPr/>
        </p:nvSpPr>
        <p:spPr bwMode="auto">
          <a:xfrm>
            <a:off x="6588224" y="5313363"/>
            <a:ext cx="15841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3399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99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Finance</a:t>
            </a:r>
          </a:p>
        </p:txBody>
      </p:sp>
    </p:spTree>
    <p:extLst>
      <p:ext uri="{BB962C8B-B14F-4D97-AF65-F5344CB8AC3E}">
        <p14:creationId xmlns:p14="http://schemas.microsoft.com/office/powerpoint/2010/main" val="128013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196975"/>
            <a:ext cx="9144000" cy="792163"/>
          </a:xfrm>
        </p:spPr>
        <p:txBody>
          <a:bodyPr/>
          <a:lstStyle/>
          <a:p>
            <a:pPr indent="0" eaLnBrk="1" hangingPunct="1"/>
            <a:r>
              <a:rPr lang="fr-FR" sz="2800" b="1" dirty="0" smtClean="0">
                <a:solidFill>
                  <a:srgbClr val="FF99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Si fa presto a </a:t>
            </a:r>
            <a:r>
              <a:rPr lang="fr-FR" sz="2800" b="1" dirty="0" err="1" smtClean="0">
                <a:solidFill>
                  <a:srgbClr val="FF99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parlarne</a:t>
            </a:r>
            <a:r>
              <a:rPr lang="fr-FR" sz="2800" b="1" dirty="0" smtClean="0">
                <a:solidFill>
                  <a:srgbClr val="FF99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male…</a:t>
            </a:r>
            <a:endParaRPr lang="en-GB" sz="2800" b="1" dirty="0" smtClean="0">
              <a:solidFill>
                <a:srgbClr val="FF99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500563" y="2506663"/>
            <a:ext cx="4402137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175" indent="-358775"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2pPr>
            <a:lvl3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3pPr>
            <a:lvl4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4pPr>
            <a:lvl5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5pPr>
            <a:lvl6pPr marL="815975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6pPr>
            <a:lvl7pPr marL="1273175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7pPr>
            <a:lvl8pPr marL="1730375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8pPr>
            <a:lvl9pPr marL="2187575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288925" indent="-285750" algn="l" eaLnBrk="1" hangingPunct="1">
              <a:buFont typeface="Arial" panose="020B0604020202020204" pitchFamily="34" charset="0"/>
              <a:buChar char="•"/>
              <a:defRPr/>
            </a:pPr>
            <a:r>
              <a:rPr lang="fr-FR" sz="2000" kern="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Molti</a:t>
            </a:r>
            <a:r>
              <a:rPr lang="fr-FR" sz="2000" kern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fr-FR" sz="2000" kern="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giudizi</a:t>
            </a:r>
            <a:r>
              <a:rPr lang="fr-FR" sz="2000" kern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fr-FR" sz="2000" kern="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negativi</a:t>
            </a:r>
            <a:r>
              <a:rPr lang="fr-FR" sz="2000" kern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fr-FR" sz="2000" i="1" kern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 priori</a:t>
            </a:r>
          </a:p>
          <a:p>
            <a:pPr marL="288925" indent="-285750" algn="l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fr-FR" sz="2000" kern="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Poca</a:t>
            </a:r>
            <a:r>
              <a:rPr lang="fr-FR" sz="2000" kern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fr-FR" sz="2000" kern="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conoscenza</a:t>
            </a:r>
            <a:r>
              <a:rPr lang="fr-FR" sz="2000" kern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marL="288925" indent="-285750" algn="l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fr-FR" sz="2000" kern="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Critiche</a:t>
            </a:r>
            <a:r>
              <a:rPr lang="fr-FR" sz="2000" kern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fr-FR" sz="2000" kern="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strumentalizzate</a:t>
            </a:r>
            <a:endParaRPr lang="fr-FR" sz="2000" kern="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8925" indent="-285750" algn="l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fr-FR" sz="2000" kern="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Stereotipi</a:t>
            </a:r>
            <a:endParaRPr lang="fr-FR" sz="2000" kern="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8925" indent="-285750" algn="l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fr-FR" sz="2000" kern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…….</a:t>
            </a:r>
          </a:p>
          <a:p>
            <a:pPr indent="0" algn="l" eaLnBrk="1" hangingPunct="1">
              <a:defRPr/>
            </a:pPr>
            <a:endParaRPr lang="fr-FR" sz="2000" b="1" kern="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827088" y="5300663"/>
            <a:ext cx="7993062" cy="108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175" indent="-358775"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2pPr>
            <a:lvl3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3pPr>
            <a:lvl4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4pPr>
            <a:lvl5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5pPr>
            <a:lvl6pPr marL="815975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6pPr>
            <a:lvl7pPr marL="1273175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7pPr>
            <a:lvl8pPr marL="1730375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8pPr>
            <a:lvl9pPr marL="2187575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9pPr>
          </a:lstStyle>
          <a:p>
            <a:pPr indent="0" algn="l" eaLnBrk="1" hangingPunct="1">
              <a:defRPr/>
            </a:pPr>
            <a:r>
              <a:rPr lang="fr-FR" sz="1200" b="1" i="1" kern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</a:t>
            </a:r>
            <a:r>
              <a:rPr lang="fr-FR" sz="2800" b="1" kern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 se l'</a:t>
            </a:r>
            <a:r>
              <a:rPr lang="fr-FR" sz="2800" b="1" kern="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Unione</a:t>
            </a:r>
            <a:r>
              <a:rPr lang="fr-FR" sz="2800" b="1" kern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fr-FR" sz="2800" b="1" kern="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Europea</a:t>
            </a:r>
            <a:r>
              <a:rPr lang="fr-FR" sz="2800" b="1" kern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non ci fosse?</a:t>
            </a:r>
          </a:p>
        </p:txBody>
      </p:sp>
      <p:pic>
        <p:nvPicPr>
          <p:cNvPr id="12293" name="Picture 9" descr="http://2.bp.blogspot.com/-LV0BJvOvtBg/UoJJ9MQfMbI/AAAAAAAACpA/Th_zrDPqF4U/s1600/Unione-Europe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2109788"/>
            <a:ext cx="4035425" cy="302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9249058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270273"/>
            <a:ext cx="9144000" cy="790575"/>
          </a:xfrm>
        </p:spPr>
        <p:txBody>
          <a:bodyPr/>
          <a:lstStyle/>
          <a:p>
            <a:pPr indent="0" eaLnBrk="1" hangingPunct="1"/>
            <a:r>
              <a:rPr lang="fr-FR" sz="32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L'</a:t>
            </a:r>
            <a:r>
              <a:rPr lang="fr-FR" sz="3200" b="1" dirty="0" err="1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Unione</a:t>
            </a:r>
            <a:r>
              <a:rPr lang="fr-FR" sz="32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fr-FR" sz="3200" b="1" dirty="0" err="1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Europea</a:t>
            </a:r>
            <a:r>
              <a:rPr lang="fr-FR" sz="32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: </a:t>
            </a:r>
            <a:r>
              <a:rPr lang="fr-FR" sz="3200" b="1" dirty="0" err="1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cosa</a:t>
            </a:r>
            <a:r>
              <a:rPr lang="fr-FR" sz="32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fr-FR" sz="3200" b="1" dirty="0" err="1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significa</a:t>
            </a:r>
            <a:r>
              <a:rPr lang="fr-FR" sz="32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?</a:t>
            </a:r>
            <a:endParaRPr lang="en-GB" sz="3200" b="1" dirty="0" smtClean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59112" y="3212976"/>
            <a:ext cx="8475768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fr-BE" dirty="0" err="1">
                <a:solidFill>
                  <a:schemeClr val="bg1"/>
                </a:solidFill>
              </a:rPr>
              <a:t>Libertà</a:t>
            </a:r>
            <a:r>
              <a:rPr lang="fr-BE" dirty="0">
                <a:solidFill>
                  <a:schemeClr val="bg1"/>
                </a:solidFill>
              </a:rPr>
              <a:t> di </a:t>
            </a:r>
            <a:r>
              <a:rPr lang="fr-BE" dirty="0" err="1">
                <a:solidFill>
                  <a:schemeClr val="bg1"/>
                </a:solidFill>
              </a:rPr>
              <a:t>movimento</a:t>
            </a:r>
            <a:r>
              <a:rPr lang="fr-BE" dirty="0">
                <a:solidFill>
                  <a:schemeClr val="bg1"/>
                </a:solidFill>
              </a:rPr>
              <a:t> di </a:t>
            </a:r>
            <a:r>
              <a:rPr lang="fr-BE" dirty="0" err="1">
                <a:solidFill>
                  <a:schemeClr val="bg1"/>
                </a:solidFill>
              </a:rPr>
              <a:t>beni</a:t>
            </a:r>
            <a:r>
              <a:rPr lang="fr-BE" dirty="0">
                <a:solidFill>
                  <a:schemeClr val="bg1"/>
                </a:solidFill>
              </a:rPr>
              <a:t>, </a:t>
            </a:r>
            <a:r>
              <a:rPr lang="fr-BE" dirty="0" err="1">
                <a:solidFill>
                  <a:schemeClr val="bg1"/>
                </a:solidFill>
              </a:rPr>
              <a:t>servizi</a:t>
            </a:r>
            <a:r>
              <a:rPr lang="fr-BE" dirty="0">
                <a:solidFill>
                  <a:schemeClr val="bg1"/>
                </a:solidFill>
              </a:rPr>
              <a:t>, </a:t>
            </a:r>
            <a:r>
              <a:rPr lang="fr-BE" dirty="0" err="1">
                <a:solidFill>
                  <a:schemeClr val="bg1"/>
                </a:solidFill>
              </a:rPr>
              <a:t>capitali</a:t>
            </a:r>
            <a:r>
              <a:rPr lang="fr-BE" dirty="0">
                <a:solidFill>
                  <a:schemeClr val="bg1"/>
                </a:solidFill>
              </a:rPr>
              <a:t> e </a:t>
            </a:r>
            <a:r>
              <a:rPr lang="fr-BE" dirty="0" err="1">
                <a:solidFill>
                  <a:schemeClr val="bg1"/>
                </a:solidFill>
              </a:rPr>
              <a:t>cittadini</a:t>
            </a:r>
            <a:endParaRPr lang="fr-BE" dirty="0">
              <a:solidFill>
                <a:schemeClr val="bg1"/>
              </a:solidFill>
            </a:endParaRPr>
          </a:p>
          <a:p>
            <a:pPr lvl="1" algn="l" eaLnBrk="1" hangingPunct="1"/>
            <a:r>
              <a:rPr lang="fr-BE" i="1" dirty="0" smtClean="0">
                <a:solidFill>
                  <a:schemeClr val="bg1"/>
                </a:solidFill>
                <a:sym typeface="Wingdings" pitchFamily="2" charset="2"/>
              </a:rPr>
              <a:t></a:t>
            </a:r>
            <a:r>
              <a:rPr lang="fr-BE" i="1" dirty="0" smtClean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fr-BE" i="1" dirty="0" err="1" smtClean="0">
                <a:solidFill>
                  <a:srgbClr val="FFFFFF"/>
                </a:solidFill>
                <a:sym typeface="Wingdings" pitchFamily="2" charset="2"/>
              </a:rPr>
              <a:t>possibilità</a:t>
            </a:r>
            <a:r>
              <a:rPr lang="fr-BE" i="1" dirty="0" smtClean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fr-BE" i="1" dirty="0">
                <a:solidFill>
                  <a:srgbClr val="FFFFFF"/>
                </a:solidFill>
                <a:sym typeface="Wingdings" pitchFamily="2" charset="2"/>
              </a:rPr>
              <a:t>di studio e </a:t>
            </a:r>
            <a:r>
              <a:rPr lang="fr-BE" i="1" dirty="0" err="1">
                <a:solidFill>
                  <a:srgbClr val="FFFFFF"/>
                </a:solidFill>
                <a:sym typeface="Wingdings" pitchFamily="2" charset="2"/>
              </a:rPr>
              <a:t>lavoro</a:t>
            </a:r>
            <a:r>
              <a:rPr lang="fr-BE" i="1" dirty="0">
                <a:solidFill>
                  <a:srgbClr val="FFFFFF"/>
                </a:solidFill>
                <a:sym typeface="Wingdings" pitchFamily="2" charset="2"/>
              </a:rPr>
              <a:t> in </a:t>
            </a:r>
            <a:r>
              <a:rPr lang="fr-BE" i="1" dirty="0" err="1">
                <a:solidFill>
                  <a:srgbClr val="FFFFFF"/>
                </a:solidFill>
                <a:sym typeface="Wingdings" pitchFamily="2" charset="2"/>
              </a:rPr>
              <a:t>ogni</a:t>
            </a:r>
            <a:r>
              <a:rPr lang="fr-BE" i="1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fr-BE" i="1" dirty="0" err="1">
                <a:solidFill>
                  <a:srgbClr val="FFFFFF"/>
                </a:solidFill>
                <a:sym typeface="Wingdings" pitchFamily="2" charset="2"/>
              </a:rPr>
              <a:t>Paese</a:t>
            </a:r>
            <a:r>
              <a:rPr lang="fr-BE" i="1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fr-BE" i="1" dirty="0" smtClean="0">
                <a:solidFill>
                  <a:srgbClr val="FFFFFF"/>
                </a:solidFill>
                <a:sym typeface="Wingdings" pitchFamily="2" charset="2"/>
              </a:rPr>
              <a:t>UE</a:t>
            </a:r>
            <a:r>
              <a:rPr lang="fr-BE" i="1" dirty="0">
                <a:solidFill>
                  <a:srgbClr val="FFFFFF"/>
                </a:solidFill>
                <a:sym typeface="Wingdings" pitchFamily="2" charset="2"/>
              </a:rPr>
              <a:t>, </a:t>
            </a:r>
            <a:r>
              <a:rPr lang="fr-BE" i="1" dirty="0" err="1">
                <a:solidFill>
                  <a:srgbClr val="FFFFFF"/>
                </a:solidFill>
                <a:sym typeface="Wingdings" pitchFamily="2" charset="2"/>
              </a:rPr>
              <a:t>senza</a:t>
            </a:r>
            <a:r>
              <a:rPr lang="fr-BE" i="1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fr-BE" i="1" dirty="0" err="1" smtClean="0">
                <a:solidFill>
                  <a:srgbClr val="FFFFFF"/>
                </a:solidFill>
                <a:sym typeface="Wingdings" pitchFamily="2" charset="2"/>
              </a:rPr>
              <a:t>restrizioni</a:t>
            </a:r>
            <a:r>
              <a:rPr lang="fr-BE" i="1" dirty="0" smtClean="0">
                <a:solidFill>
                  <a:srgbClr val="FFFFFF"/>
                </a:solidFill>
                <a:sym typeface="Wingdings" pitchFamily="2" charset="2"/>
              </a:rPr>
              <a:t> </a:t>
            </a:r>
          </a:p>
          <a:p>
            <a:pPr lvl="1" algn="l" eaLnBrk="1" hangingPunct="1"/>
            <a:r>
              <a:rPr lang="fr-BE" i="1" dirty="0" smtClean="0">
                <a:solidFill>
                  <a:srgbClr val="FFFFFF"/>
                </a:solidFill>
                <a:cs typeface="+mn-cs"/>
                <a:sym typeface="Wingdings" pitchFamily="2" charset="2"/>
              </a:rPr>
              <a:t> </a:t>
            </a:r>
            <a:r>
              <a:rPr lang="fr-BE" i="1" dirty="0" err="1" smtClean="0">
                <a:solidFill>
                  <a:schemeClr val="bg1"/>
                </a:solidFill>
              </a:rPr>
              <a:t>maggiore</a:t>
            </a:r>
            <a:r>
              <a:rPr lang="fr-BE" i="1" dirty="0" smtClean="0">
                <a:solidFill>
                  <a:schemeClr val="bg1"/>
                </a:solidFill>
              </a:rPr>
              <a:t> </a:t>
            </a:r>
            <a:r>
              <a:rPr lang="fr-BE" i="1" dirty="0" err="1">
                <a:solidFill>
                  <a:schemeClr val="bg1"/>
                </a:solidFill>
              </a:rPr>
              <a:t>scelta</a:t>
            </a:r>
            <a:r>
              <a:rPr lang="fr-BE" i="1" dirty="0">
                <a:solidFill>
                  <a:schemeClr val="bg1"/>
                </a:solidFill>
              </a:rPr>
              <a:t> e </a:t>
            </a:r>
            <a:r>
              <a:rPr lang="fr-BE" i="1" dirty="0" err="1">
                <a:solidFill>
                  <a:schemeClr val="bg1"/>
                </a:solidFill>
              </a:rPr>
              <a:t>prezzi</a:t>
            </a:r>
            <a:r>
              <a:rPr lang="fr-BE" i="1" dirty="0">
                <a:solidFill>
                  <a:schemeClr val="bg1"/>
                </a:solidFill>
              </a:rPr>
              <a:t> più </a:t>
            </a:r>
            <a:r>
              <a:rPr lang="fr-BE" i="1" dirty="0" err="1" smtClean="0">
                <a:solidFill>
                  <a:schemeClr val="bg1"/>
                </a:solidFill>
              </a:rPr>
              <a:t>bassi</a:t>
            </a:r>
            <a:r>
              <a:rPr lang="fr-BE" i="1" dirty="0" smtClean="0">
                <a:solidFill>
                  <a:schemeClr val="bg1"/>
                </a:solidFill>
              </a:rPr>
              <a:t> (</a:t>
            </a:r>
            <a:r>
              <a:rPr lang="fr-BE" i="1" dirty="0" err="1" smtClean="0">
                <a:solidFill>
                  <a:schemeClr val="bg1"/>
                </a:solidFill>
              </a:rPr>
              <a:t>conto</a:t>
            </a:r>
            <a:r>
              <a:rPr lang="fr-BE" i="1" dirty="0" smtClean="0">
                <a:solidFill>
                  <a:schemeClr val="bg1"/>
                </a:solidFill>
              </a:rPr>
              <a:t> </a:t>
            </a:r>
            <a:r>
              <a:rPr lang="fr-BE" i="1" dirty="0" err="1" smtClean="0">
                <a:solidFill>
                  <a:schemeClr val="bg1"/>
                </a:solidFill>
              </a:rPr>
              <a:t>bancario</a:t>
            </a:r>
            <a:r>
              <a:rPr lang="fr-BE" i="1" dirty="0" smtClean="0">
                <a:solidFill>
                  <a:schemeClr val="bg1"/>
                </a:solidFill>
              </a:rPr>
              <a:t>, piu' compagnie </a:t>
            </a:r>
            <a:r>
              <a:rPr lang="fr-BE" i="1" dirty="0" err="1" smtClean="0">
                <a:solidFill>
                  <a:schemeClr val="bg1"/>
                </a:solidFill>
              </a:rPr>
              <a:t>aeree</a:t>
            </a:r>
            <a:r>
              <a:rPr lang="fr-BE" i="1" dirty="0" smtClean="0">
                <a:solidFill>
                  <a:schemeClr val="bg1"/>
                </a:solidFill>
              </a:rPr>
              <a:t>)</a:t>
            </a:r>
            <a:endParaRPr lang="fr-BE" i="1" dirty="0">
              <a:solidFill>
                <a:schemeClr val="bg1"/>
              </a:solidFill>
            </a:endParaRPr>
          </a:p>
          <a:p>
            <a:pPr marL="457200" lvl="1" indent="0" algn="l" eaLnBrk="1" hangingPunct="1"/>
            <a:r>
              <a:rPr lang="fr-BE" i="1" dirty="0">
                <a:solidFill>
                  <a:schemeClr val="bg1"/>
                </a:solidFill>
                <a:sym typeface="Wingdings" pitchFamily="2" charset="2"/>
              </a:rPr>
              <a:t></a:t>
            </a:r>
            <a:r>
              <a:rPr lang="fr-BE" i="1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fr-BE" i="1" dirty="0" smtClean="0">
                <a:solidFill>
                  <a:schemeClr val="bg1"/>
                </a:solidFill>
                <a:sym typeface="Wingdings" pitchFamily="2" charset="2"/>
              </a:rPr>
              <a:t>si </a:t>
            </a:r>
            <a:r>
              <a:rPr lang="fr-BE" i="1" dirty="0" err="1">
                <a:solidFill>
                  <a:schemeClr val="bg1"/>
                </a:solidFill>
                <a:sym typeface="Wingdings" pitchFamily="2" charset="2"/>
              </a:rPr>
              <a:t>può</a:t>
            </a:r>
            <a:r>
              <a:rPr lang="fr-BE" i="1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fr-BE" i="1" dirty="0" err="1">
                <a:solidFill>
                  <a:schemeClr val="bg1"/>
                </a:solidFill>
                <a:sym typeface="Wingdings" pitchFamily="2" charset="2"/>
              </a:rPr>
              <a:t>comprare</a:t>
            </a:r>
            <a:r>
              <a:rPr lang="fr-BE" i="1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fr-BE" i="1" dirty="0" err="1">
                <a:solidFill>
                  <a:schemeClr val="bg1"/>
                </a:solidFill>
                <a:sym typeface="Wingdings" pitchFamily="2" charset="2"/>
              </a:rPr>
              <a:t>qualsiasi</a:t>
            </a:r>
            <a:r>
              <a:rPr lang="fr-BE" i="1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fr-BE" i="1" dirty="0" err="1">
                <a:solidFill>
                  <a:schemeClr val="bg1"/>
                </a:solidFill>
                <a:sym typeface="Wingdings" pitchFamily="2" charset="2"/>
              </a:rPr>
              <a:t>oggetto</a:t>
            </a:r>
            <a:r>
              <a:rPr lang="fr-BE" i="1" dirty="0">
                <a:solidFill>
                  <a:schemeClr val="bg1"/>
                </a:solidFill>
                <a:sym typeface="Wingdings" pitchFamily="2" charset="2"/>
              </a:rPr>
              <a:t> in tutti i </a:t>
            </a:r>
            <a:r>
              <a:rPr lang="fr-BE" i="1" dirty="0" err="1" smtClean="0">
                <a:solidFill>
                  <a:schemeClr val="bg1"/>
                </a:solidFill>
                <a:sym typeface="Wingdings" pitchFamily="2" charset="2"/>
              </a:rPr>
              <a:t>Paesi</a:t>
            </a:r>
            <a:r>
              <a:rPr lang="fr-BE" i="1" dirty="0" smtClean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fr-BE" i="1" dirty="0">
                <a:solidFill>
                  <a:schemeClr val="bg1"/>
                </a:solidFill>
                <a:sym typeface="Wingdings" pitchFamily="2" charset="2"/>
              </a:rPr>
              <a:t>UE (no </a:t>
            </a:r>
            <a:r>
              <a:rPr lang="fr-BE" i="1" dirty="0" err="1">
                <a:solidFill>
                  <a:schemeClr val="bg1"/>
                </a:solidFill>
                <a:sym typeface="Wingdings" pitchFamily="2" charset="2"/>
              </a:rPr>
              <a:t>dogana</a:t>
            </a:r>
            <a:r>
              <a:rPr lang="fr-BE" i="1" dirty="0" smtClean="0">
                <a:solidFill>
                  <a:schemeClr val="bg1"/>
                </a:solidFill>
                <a:sym typeface="Wingdings" pitchFamily="2" charset="2"/>
              </a:rPr>
              <a:t>)</a:t>
            </a:r>
          </a:p>
          <a:p>
            <a:pPr lvl="1" algn="l" eaLnBrk="1" hangingPunct="1"/>
            <a:r>
              <a:rPr lang="fr-BE" i="1" dirty="0" smtClean="0">
                <a:solidFill>
                  <a:schemeClr val="bg1"/>
                </a:solidFill>
                <a:sym typeface="Wingdings" pitchFamily="2" charset="2"/>
              </a:rPr>
              <a:t> le </a:t>
            </a:r>
            <a:r>
              <a:rPr lang="fr-BE" i="1" dirty="0" err="1" smtClean="0">
                <a:solidFill>
                  <a:schemeClr val="bg1"/>
                </a:solidFill>
                <a:sym typeface="Wingdings" pitchFamily="2" charset="2"/>
              </a:rPr>
              <a:t>aziende</a:t>
            </a:r>
            <a:r>
              <a:rPr lang="fr-BE" i="1" dirty="0" smtClean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fr-BE" i="1" dirty="0" err="1" smtClean="0">
                <a:solidFill>
                  <a:schemeClr val="bg1"/>
                </a:solidFill>
                <a:sym typeface="Wingdings" pitchFamily="2" charset="2"/>
              </a:rPr>
              <a:t>possono</a:t>
            </a:r>
            <a:r>
              <a:rPr lang="fr-BE" i="1" dirty="0" smtClean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fr-BE" i="1" dirty="0" err="1" smtClean="0">
                <a:solidFill>
                  <a:schemeClr val="bg1"/>
                </a:solidFill>
                <a:sym typeface="Wingdings" pitchFamily="2" charset="2"/>
              </a:rPr>
              <a:t>trasferirsi</a:t>
            </a:r>
            <a:r>
              <a:rPr lang="fr-BE" i="1" dirty="0" smtClean="0">
                <a:solidFill>
                  <a:schemeClr val="bg1"/>
                </a:solidFill>
                <a:sym typeface="Wingdings" pitchFamily="2" charset="2"/>
              </a:rPr>
              <a:t> in </a:t>
            </a:r>
            <a:r>
              <a:rPr lang="fr-BE" i="1" dirty="0" err="1" smtClean="0">
                <a:solidFill>
                  <a:schemeClr val="bg1"/>
                </a:solidFill>
                <a:sym typeface="Wingdings" pitchFamily="2" charset="2"/>
              </a:rPr>
              <a:t>ogni</a:t>
            </a:r>
            <a:r>
              <a:rPr lang="fr-BE" i="1" dirty="0" smtClean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fr-BE" i="1" dirty="0" err="1" smtClean="0">
                <a:solidFill>
                  <a:schemeClr val="bg1"/>
                </a:solidFill>
                <a:sym typeface="Wingdings" pitchFamily="2" charset="2"/>
              </a:rPr>
              <a:t>paese</a:t>
            </a:r>
            <a:r>
              <a:rPr lang="fr-BE" i="1" dirty="0" smtClean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fr-BE" i="1" dirty="0" err="1" smtClean="0">
                <a:solidFill>
                  <a:schemeClr val="bg1"/>
                </a:solidFill>
                <a:sym typeface="Wingdings" pitchFamily="2" charset="2"/>
              </a:rPr>
              <a:t>europeo</a:t>
            </a:r>
            <a:r>
              <a:rPr lang="fr-BE" i="1" dirty="0" smtClean="0">
                <a:solidFill>
                  <a:schemeClr val="bg1"/>
                </a:solidFill>
                <a:sym typeface="Wingdings" pitchFamily="2" charset="2"/>
              </a:rPr>
              <a:t> e </a:t>
            </a:r>
            <a:r>
              <a:rPr lang="fr-BE" i="1" dirty="0" err="1" smtClean="0">
                <a:solidFill>
                  <a:schemeClr val="bg1"/>
                </a:solidFill>
                <a:sym typeface="Wingdings" pitchFamily="2" charset="2"/>
              </a:rPr>
              <a:t>vendere</a:t>
            </a:r>
            <a:r>
              <a:rPr lang="fr-BE" i="1" dirty="0" smtClean="0">
                <a:solidFill>
                  <a:schemeClr val="bg1"/>
                </a:solidFill>
                <a:sym typeface="Wingdings" pitchFamily="2" charset="2"/>
              </a:rPr>
              <a:t> i </a:t>
            </a:r>
            <a:r>
              <a:rPr lang="fr-BE" i="1" dirty="0" err="1" smtClean="0">
                <a:solidFill>
                  <a:schemeClr val="bg1"/>
                </a:solidFill>
                <a:sym typeface="Wingdings" pitchFamily="2" charset="2"/>
              </a:rPr>
              <a:t>prodotti</a:t>
            </a:r>
            <a:r>
              <a:rPr lang="fr-BE" i="1" dirty="0" smtClean="0">
                <a:solidFill>
                  <a:schemeClr val="bg1"/>
                </a:solidFill>
                <a:sym typeface="Wingdings" pitchFamily="2" charset="2"/>
              </a:rPr>
              <a:t> in tutta l'UE</a:t>
            </a:r>
          </a:p>
          <a:p>
            <a:pPr eaLnBrk="1" hangingPunct="1"/>
            <a:endParaRPr lang="fr-BE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fr-BE" dirty="0" err="1" smtClean="0">
                <a:solidFill>
                  <a:schemeClr val="bg1"/>
                </a:solidFill>
              </a:rPr>
              <a:t>Liberalizzazione</a:t>
            </a:r>
            <a:r>
              <a:rPr lang="fr-BE" dirty="0" smtClean="0">
                <a:solidFill>
                  <a:schemeClr val="bg1"/>
                </a:solidFill>
              </a:rPr>
              <a:t> </a:t>
            </a:r>
            <a:r>
              <a:rPr lang="fr-BE" dirty="0">
                <a:solidFill>
                  <a:schemeClr val="bg1"/>
                </a:solidFill>
              </a:rPr>
              <a:t>dei "</a:t>
            </a:r>
            <a:r>
              <a:rPr lang="fr-BE" dirty="0" err="1">
                <a:solidFill>
                  <a:schemeClr val="bg1"/>
                </a:solidFill>
              </a:rPr>
              <a:t>servizi</a:t>
            </a:r>
            <a:r>
              <a:rPr lang="fr-BE" dirty="0">
                <a:solidFill>
                  <a:schemeClr val="bg1"/>
                </a:solidFill>
              </a:rPr>
              <a:t> di </a:t>
            </a:r>
            <a:r>
              <a:rPr lang="fr-BE" dirty="0" err="1">
                <a:solidFill>
                  <a:schemeClr val="bg1"/>
                </a:solidFill>
              </a:rPr>
              <a:t>pubblica</a:t>
            </a:r>
            <a:r>
              <a:rPr lang="fr-BE" dirty="0">
                <a:solidFill>
                  <a:schemeClr val="bg1"/>
                </a:solidFill>
              </a:rPr>
              <a:t> </a:t>
            </a:r>
            <a:r>
              <a:rPr lang="fr-BE" dirty="0" err="1">
                <a:solidFill>
                  <a:schemeClr val="bg1"/>
                </a:solidFill>
              </a:rPr>
              <a:t>utilità</a:t>
            </a:r>
            <a:r>
              <a:rPr lang="fr-BE" dirty="0">
                <a:solidFill>
                  <a:schemeClr val="bg1"/>
                </a:solidFill>
              </a:rPr>
              <a:t>" (</a:t>
            </a:r>
            <a:r>
              <a:rPr lang="fr-BE" dirty="0" err="1">
                <a:solidFill>
                  <a:schemeClr val="bg1"/>
                </a:solidFill>
              </a:rPr>
              <a:t>telecom</a:t>
            </a:r>
            <a:r>
              <a:rPr lang="fr-BE" dirty="0">
                <a:solidFill>
                  <a:schemeClr val="bg1"/>
                </a:solidFill>
              </a:rPr>
              <a:t>, </a:t>
            </a:r>
            <a:r>
              <a:rPr lang="fr-BE" dirty="0" err="1">
                <a:solidFill>
                  <a:schemeClr val="bg1"/>
                </a:solidFill>
              </a:rPr>
              <a:t>energia</a:t>
            </a:r>
            <a:r>
              <a:rPr lang="fr-BE" dirty="0">
                <a:solidFill>
                  <a:schemeClr val="bg1"/>
                </a:solidFill>
              </a:rPr>
              <a:t>, </a:t>
            </a:r>
            <a:r>
              <a:rPr lang="fr-BE" dirty="0" err="1">
                <a:solidFill>
                  <a:schemeClr val="bg1"/>
                </a:solidFill>
              </a:rPr>
              <a:t>trasporti</a:t>
            </a:r>
            <a:r>
              <a:rPr lang="fr-BE" dirty="0">
                <a:solidFill>
                  <a:schemeClr val="bg1"/>
                </a:solidFill>
              </a:rPr>
              <a:t>, poste</a:t>
            </a:r>
            <a:r>
              <a:rPr lang="fr-BE" dirty="0" smtClean="0">
                <a:solidFill>
                  <a:schemeClr val="bg1"/>
                </a:solidFill>
              </a:rPr>
              <a:t>)</a:t>
            </a:r>
            <a:r>
              <a:rPr lang="fr-BE" i="1" dirty="0" smtClean="0">
                <a:solidFill>
                  <a:srgbClr val="FFFFFF"/>
                </a:solidFill>
              </a:rPr>
              <a:t> </a:t>
            </a:r>
          </a:p>
          <a:p>
            <a:pPr lvl="1" algn="l" eaLnBrk="1" hangingPunct="1"/>
            <a:r>
              <a:rPr lang="fr-BE" i="1" dirty="0" smtClean="0">
                <a:solidFill>
                  <a:schemeClr val="bg1"/>
                </a:solidFill>
                <a:sym typeface="Wingdings" pitchFamily="2" charset="2"/>
              </a:rPr>
              <a:t></a:t>
            </a:r>
            <a:r>
              <a:rPr lang="fr-BE" i="1" dirty="0" smtClean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it-IT" i="1" dirty="0" smtClean="0">
                <a:solidFill>
                  <a:srgbClr val="FFFFFF"/>
                </a:solidFill>
              </a:rPr>
              <a:t>abbattimento delle tariffe (ex: voli, telefonate, roaming …)</a:t>
            </a:r>
          </a:p>
          <a:p>
            <a:pPr lvl="1" algn="l" eaLnBrk="1" hangingPunct="1"/>
            <a:r>
              <a:rPr lang="fr-BE" i="1" dirty="0" smtClean="0">
                <a:solidFill>
                  <a:schemeClr val="bg1"/>
                </a:solidFill>
                <a:sym typeface="Wingdings" pitchFamily="2" charset="2"/>
              </a:rPr>
              <a:t></a:t>
            </a:r>
            <a:r>
              <a:rPr lang="fr-BE" i="1" dirty="0" smtClean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fr-BE" i="1" dirty="0" err="1" smtClean="0">
                <a:solidFill>
                  <a:srgbClr val="FFFFFF"/>
                </a:solidFill>
              </a:rPr>
              <a:t>famiglie</a:t>
            </a:r>
            <a:r>
              <a:rPr lang="fr-BE" i="1" dirty="0" smtClean="0">
                <a:solidFill>
                  <a:srgbClr val="FFFFFF"/>
                </a:solidFill>
              </a:rPr>
              <a:t> e </a:t>
            </a:r>
            <a:r>
              <a:rPr lang="fr-BE" i="1" dirty="0" err="1" smtClean="0">
                <a:solidFill>
                  <a:srgbClr val="FFFFFF"/>
                </a:solidFill>
              </a:rPr>
              <a:t>imprese</a:t>
            </a:r>
            <a:r>
              <a:rPr lang="fr-BE" i="1" dirty="0" smtClean="0">
                <a:solidFill>
                  <a:srgbClr val="FFFFFF"/>
                </a:solidFill>
              </a:rPr>
              <a:t> </a:t>
            </a:r>
            <a:r>
              <a:rPr lang="fr-BE" i="1" dirty="0" err="1" smtClean="0">
                <a:solidFill>
                  <a:srgbClr val="FFFFFF"/>
                </a:solidFill>
              </a:rPr>
              <a:t>possono</a:t>
            </a:r>
            <a:r>
              <a:rPr lang="fr-BE" i="1" dirty="0" smtClean="0">
                <a:solidFill>
                  <a:srgbClr val="FFFFFF"/>
                </a:solidFill>
              </a:rPr>
              <a:t> </a:t>
            </a:r>
            <a:r>
              <a:rPr lang="fr-BE" i="1" dirty="0" err="1" smtClean="0">
                <a:solidFill>
                  <a:srgbClr val="FFFFFF"/>
                </a:solidFill>
              </a:rPr>
              <a:t>scegliere</a:t>
            </a:r>
            <a:r>
              <a:rPr lang="fr-BE" i="1" dirty="0" smtClean="0">
                <a:solidFill>
                  <a:srgbClr val="FFFFFF"/>
                </a:solidFill>
              </a:rPr>
              <a:t> il </a:t>
            </a:r>
            <a:r>
              <a:rPr lang="fr-BE" i="1" dirty="0" err="1" smtClean="0">
                <a:solidFill>
                  <a:srgbClr val="FFFFFF"/>
                </a:solidFill>
              </a:rPr>
              <a:t>loro</a:t>
            </a:r>
            <a:r>
              <a:rPr lang="fr-BE" i="1" dirty="0" smtClean="0">
                <a:solidFill>
                  <a:srgbClr val="FFFFFF"/>
                </a:solidFill>
              </a:rPr>
              <a:t> </a:t>
            </a:r>
            <a:r>
              <a:rPr lang="fr-BE" i="1" dirty="0" err="1" smtClean="0">
                <a:solidFill>
                  <a:srgbClr val="FFFFFF"/>
                </a:solidFill>
              </a:rPr>
              <a:t>fornitore</a:t>
            </a:r>
            <a:r>
              <a:rPr lang="fr-BE" i="1" dirty="0" smtClean="0">
                <a:solidFill>
                  <a:srgbClr val="FFFFFF"/>
                </a:solidFill>
              </a:rPr>
              <a:t> </a:t>
            </a:r>
            <a:r>
              <a:rPr lang="fr-BE" i="1" dirty="0">
                <a:solidFill>
                  <a:srgbClr val="FFFFFF"/>
                </a:solidFill>
              </a:rPr>
              <a:t>di </a:t>
            </a:r>
            <a:r>
              <a:rPr lang="fr-BE" i="1" dirty="0" err="1" smtClean="0">
                <a:solidFill>
                  <a:srgbClr val="FFFFFF"/>
                </a:solidFill>
              </a:rPr>
              <a:t>elettricità</a:t>
            </a:r>
            <a:r>
              <a:rPr lang="fr-BE" i="1" dirty="0" smtClean="0">
                <a:solidFill>
                  <a:srgbClr val="FFFFFF"/>
                </a:solidFill>
              </a:rPr>
              <a:t> e </a:t>
            </a:r>
            <a:r>
              <a:rPr lang="fr-BE" i="1" dirty="0" err="1" smtClean="0">
                <a:solidFill>
                  <a:srgbClr val="FFFFFF"/>
                </a:solidFill>
              </a:rPr>
              <a:t>gas</a:t>
            </a:r>
            <a:endParaRPr lang="fr-BE" i="1" dirty="0">
              <a:solidFill>
                <a:schemeClr val="bg1"/>
              </a:solidFill>
            </a:endParaRPr>
          </a:p>
        </p:txBody>
      </p:sp>
      <p:sp>
        <p:nvSpPr>
          <p:cNvPr id="14340" name="AutoShape 2" descr="data:image/jpeg;base64,/9j/4AAQSkZJRgABAQAAAQABAAD/2wCEAAkGBxQSEhUUEhQUFhUXFxUUFxgYFBQYFhgWFRUWGBgXFhcYHCggGholHBUVJDEhJSkrLi8uFx8zODMsNygtLisBCgoKDg0OFxAQGywcHSQsLCwsKywsLCwsLCwsLCwvLCwtLCwsLCwsLCwsLCwsLCwsLCwsLCwsLCwsLCwsLCwsLP/AABEIANEA8QMBIgACEQEDEQH/xAAcAAABBQEBAQAAAAAAAAAAAAABAAIEBQYDBwj/xABDEAABAwIEAwQGBwYFBAMAAAABAAIRAyEEEjFBBVFhBiJxgRMyQpGhsQdSYnLB0eEUIzOCkvAVFiRTskNzosI0Y8P/xAAaAQACAwEBAAAAAAAAAAAAAAABAgADBAUG/8QALxEAAgIBAwQBAgMJAQAAAAAAAAECEQMEITEFEkFREyJhMnGBFBUzNEKRobHRI//aAAwDAQACEQMRAD8A8RSXqvHvo3pvl2HOR31TJb+i884vwKvhjFZhHI+yfNbHBoVMrAkUkiq/AQJzGyU1dWWUhHue5GWHDsccO7M3XQ+B1V1gq7a3qkA65QNLrJuK6YfEOYZaYK0rLTorcT0FmHgRzA9/VWuDw5I5SAB5LN8B7QsfDakNcBY7Erb4ejMHXUiN1f3J8CUPwdERYdP1Vg1to5x5JtFpHlYqZh22HvSNjI6Bu66tbulTauzQlCJoRKdCq+0XG6eEpGpUP3Ru48ggEhdr+0rMFSk3eR3G8+p6Lw3iONfXqOqVDLnGT+QUjjvF34qs6rUNzoNmt2AVekbCNhAhOSlVtIIxFIp1KmXEAAkmwA1lV14CPwmGdUe1jAS5xgBXPEsDSogUx36o9d090fZCmgfsFOGwcQ8Q46+jafZH2lSEzvJWrHjUVuVSkMfQCjVKRCsqLLf3spTMNJgj3/3qrHjTApUUCCusTwYxLNeSqa9BzDDgQVmnjcSxSTOZQRKCplyMBJHKihTIfSzQovGsPTdSeKoBblJM8oUwuAEmwC8o+kLtj6WaFAnKDD3D2vsjott1uIYLEABzsvqyY8JsuUp0ppWSe+445oRJQKCe6VIAkkkkAjgVf8A7VVcMYPfZyOoHQrPpAp4toU9u7PdpqGJ9V4a4wMriAf1WlYwahfN7HkGRYjcarT8F7d4rD2LvSN5O1joVb32Cj25g9y6hqwHC/pRoOtWpupnciC381ZYz6RsGxstcXn6rRf46KENJxXiLMPSdVquAaBvueQ6rwftX2hfjaxe6QwWY3YD8127V9q6uNdfu0x6rAbeJ6rPpWwgQKRKCrbCFBJFoS3exAtbK1OAwzcFTFaoAa7x+6Yf+mCLVHDnyXPgeAZRpjFVxIn91TPtu+sR9UKvxOIdVqOc8yTJ/LyWmEK3ElI5PL3EvdJMySee6fTozH97r1L6OsLRxGB9HUpsdle6ZF731Q4r9HbZL8M6PsO/Arn/vbDHNLDk+lp8+Cz9nk4qS3PPaNGPDQ/orSlh5IA5gBWWA7K4h1T0foyIiS4QBped16JwPsxSoAGA949ojTwCs1fVtPp489z8JAx6ec36Mjwzss80zUqzTpgE39cjkB+Kqn8PZV7r2De/Q7z0XoHa6vDW0gbuOY+AWbw7Je6xgG/nHwsj07Pk1GN5smyfC9IGWChLtRhuI9i3a0SDc2P4LN4rAVKTi2o0tItcGPIr2wUbaJV+HMqCHsa4RFxzC1vFFuxU2eHQkvX/8oYX/AGwgp2oNlR9InbEOnD4d333g9fVC80Kckq3uEYgnwmwqpRGFKUJzGyrXhfCjVIaASSYAGqaONyA5UVCJC3dXCUME30TGtq1z67yAQyfZZ1VdicKKh7wGoEiJ05+atWARzMqkrfH8DeyS245b/qqkiNUkouPIydgSlBFLYQhBJJRkCEJRCCl7EEUEkEjYRLQdnODh4Nev3aFPX/7HDRjefUqN2c4McTUgnLTYM9R+zWjXzKncb4mKpDKQyUGd2mzw9o8yVbhx/wBTElI4cW4k7EPzkQ0ANawaNaNAFHbSPh+qbSZfmrzgXBquIeG0myRBnYCYJJ8CtEpRhFyk6RXTeyNL9GGP9HiHUj6tRthyc39JXqRWf7NdlaeFhx79WIzEafdG3itGGrwnVtRiz6jux+ufZ1dPCUIVITGp8JRCMLlF5kOKYouxLwALAUwT77eJTaNDWP5uvmtLjuGU6vrCHDRws4HxVRXwVSjObvsmczRp95q9r0vqenljji/C0q38nNzYJJt8kejSsPAQF2y2lPYQRIgjmFzxdZtNpc4w0SSfBdqzOO8gksz/AJ5w31vkkoE8gQSlAqhsYMppKBVlwzhxf3nWagrk6QXsLhuCLiLG5AAGpJ0AW1qAYGllEHEPEOg/w2n2QefNc8gwNPO4f6h7YpssfRg+077R+CqKjXPeC+ZMukjn4rVGKSoqbsVKS+Se87MRyHUlWGEwwsTzGxJEyMxTaFHvF07CDrN4gdFaYOloTroRyJ/FMKPw1HQkQBE8zP6rjxPsnTriWjJUu7MNDvcbq3wVISGCXGTECZnpvqPcr08KdTpg1DlcYa1oIJ0vOwtsFRmz44NRk93wvI8YSe6PFuM9n62GJztJbMB4u0/kqpe+0GCo0tc0EEkQQIIBi8rO8d+jilW71A+ifrl1YfySyxrwMmeSJK2432cxGFJ9NTIbNni7D5jTzVQVW9hhyaigUsiICdTZKAEqTRgaqQh3O3wRujV8DxLGYHEUgYqPLTAMEgD5LO06UwN/kojq5mRZT8His/dMBx30C1xlG6KmmW3AeGtrPIqVW0mAAuedriwG5K9T4VxjAYZnoqLtOTXFx6kxdeZUsNAk6mB0kg/orXA0IuL6tmN8vzH4LLq9BHVbTk0vS2Gx5XDhHobO1tAnu5z/ACFTuHcap1X5AHAkEidDGoWFo04ytA5/Ec+atcDRdSyvGodmjpGnmudl6Dp1jl2Xfjc0R1U21Zu8qicTx3oQ2GhxccoEx4qXSqZ2hw0IBCpOK1A6tGoYI/md+X4rzvTtGs+pWOfC5/Q15snbC0PbxaoRZjRruToj/iVT7APgT+KiBt/cnlesj0rRriCMLzT9jamskAbmG5R5ry36Qe1PpnGhSPcae+RuRt4K5+kHtSKbTh6Lv3hkPP1Ry8V5cStiShHtjsV87sCKCKShhqCSCSUgkrh9NpeM/q6leiUX08OxtWoBMTSpxc8nuHyCz3ZzhTaLG4rEgQT+5pn23fXcD7AjzTMTinVnOe65kH3bfDRasMaiVTe4nVX1nue/UmZJJv8AVGy9f4PgqOKwlI1GNd3cswJlttV5ThsP9YiXCQLE62EbaiV6R9HuLOWpRIjKQ5vnqPeuZ1uE3p/kg6cXZdpmu+n5OHEexZBDqJLmgRkJggdDuufC+z1R74y+jY2xLtZPIblbxPDV56HXdVHG4Om/fk1vTQbsh8P4XToiGC+7j6x89lU8ZrB1WNclumZwk/ILROMCeV1ksO8vLnakucY8zqtHRFLPqJZcjtpefuLqfpiook4alBt1k9SpzG/gudFsD5nryUlv5L1jMIHMa4ZXAEGxBEj3FYftT9HFCqHVMN+6qXOX/puOuns+S3cKj7YdoW4OgXE98iGN5lLyE8AqsLSQdQSD4iy5rtiape5zjq4lx8SZXNioat0MOAhBzknFMTt0qQApAoIpQlzwvjjmQ2p3m8929QtzwytTrAmk7uiw+t1kH5ry2VIweKfScH03Frhv/equhka2Yjiey0KNr7R1AVjh2wBO2/NYDgPbsWbiW7+u0H/yC3/DcbTrNzU3tcCPZOnkrLTBVF3wXEZabg4/w5P8uqg4c5u8dXSf6j+UIejNwNHAB3gNlJDeXRc/T6OOHNkyL+otlPuil6GZVm+23aNuEpQ3+K+Q0cret5K07Q8YZhKJqvN/Zbu52w968L4rxKpiKjqlQy4k+AHIdFsboQ4Yiu57i55Jc4kknclcyUECqXIYKSail7iUBafsrwRhacVih/p2Gzd6rxo0dOazuHpZiNhIuvQe1mIDm0qVITSY1rWhthm38U+LH3bsWUqKfiONfWqOe+AZDWtmzRqLfBdMNQJILogX6ZgTGUb6C/VMoUTEyJhxsDHjJ9wWj7OYCi5wfXflptEZJdncQRIMaNBGvVaMmRY4uT3/AC5ESt0SOz/ZypXDY7oBMvPInbmdF6LwrhVOg2GNudSdSf72VfQ7R4drQ2m18AWAZAjpK6N7RsOjKl76D815TXPX6ttKDjD1/wBN+L4sfm2XYCcq/hPFBXmGlpEWMaHQqyyrgZsM8UnCapmuMlJWhEKDjOFsqHMO6/6w18xuFz4jxFzHhjA0kjMZJAAm2iYcdU2yDyJ/FdDR6DWNRy4tvvZTPLj4kRnNdSP70W2e0S0/eGoUthm40N5RGIqEesP6R+KiYrEMoMdUe4BoGY6AeQXrNK9TVZ0r9pmGfbf0jOO8Wp4Wi6q82AsLSTyC8G7S8eqYyqajzb2W7AKZ2z7SvxtY3ik0kMHTmeqzxC0yfhCjE4FAhBVcBCgpWFwTqlm6rliMO5jsrhBCLi0rImjkirrhnZurVpmqcrKeznTLo2Y32l0xvZ0sPcqBwAmYi41CaMJPcDaKJIlPxFBzDDhBXNB7BEu+Fxb6Tg6m5zXDdpg/BcEELIbHhn0i4ulAfkqgfWEO/qH5K2xH0qPLe7QaHcy4kSvOJSTfIyUWXGONVsU/PWdmOw0A8Aq5JqBSt3uQSCSCqbCFJBJCyEmYCmYLir2HvElsZeoHIHZVxKAWnv8AQlG54cG1A0h2YnLPIReByAHzV5QozEN20j2c286TzK814fj3UXhzdttl6F2e47SriDAdMlpdEnYk7+HQK+M1IRxou8PQNgSSZ5wPh0U7DskmJi53jwlDDs0gCDedOg+QUymyRtGpjc7BFsKOvD6hp1GOHqzld4Oi/kVqwVlxSkEcwfiP79ysv20jDSbuj0f82i8z1vRvJOE48t0zZp8nammRpzvc/Ym33W2H4rswfgmMbAAA0XUkC/ISfzXdxY1jhGC8KjM3bsFWoGNLnGGiSSdBF14v297WOxdQ06Zii0wPtQdT0Vp9I3bAVf3GHdLfbcN4PqheeKxutgBQSQKSwhKaUlKwGDNR3Jou47AJHvsglvwisKVDOdSTHhZSOA8I/aXGvXtQabyYzu2YD8zso/C+GuxlUMaclFnrPOjWjf7x2C0fEK7cvo6QikwFrWjT7x5nU+a1LdUVPbcOMxZq5jo1pDGsAhrWCLfeUcsmJgie8NoAiLeIQqGx6WJ6uEtFus3T6gECDAmbX7ky6/jCcU5YrDNqSHXJIlxkm1jEf3ZZziHBi29OSLW5FaumAH94GAMog3t3nDz5otYe63aXOzcpcZ+BbbqllFS5Cm0eekJq1+O4Qx40yuE3Ggi9+f6rO4/hz6RIcPMaLPPG0WKSZCSSSVLHCECkECo3sQSCSc0JKtkBCS65Ek/xMFnNJJJEIk9jyDIMEJiSKZDZdne276UNrzUbsbSOp5wNF6TwjitHENBpvaTym45WleCrrh8Q5jg5ji0jcFWxyexKPo5jd+YhEUZNz3Qc0RaYiV5FwX6R69KBVAqiecGOllr8D9JeFeO+HMPX84RaUgm3jdecfSL2yyZsNQMuIh7hsPqjqovan6Sg9hp4UETYvNrRsF5vUeXEkkkm5JMkqNkGygSkgkbIGUEEkjkGjrhqBqODWiSTAWiGEL3NweGgk3qP2kaydmhUvDM+YNpAmo7uiNb8luqGFGEpCjTINapepU129Rp+qDrzKuxR2FkxzwyhTGGonuyC4xd793H3WG0KIAXeXgB3iR5mRoOidAAJBtma6d7t0HIWNkAO+0cpHQCID+kOPyV/BWcXO9YXymBJiwg38RCezSI3DgOWWwB98lHC0JdmIAGW/V14DR+JQJAEfZgC5gE95xO5/NQhcdmKVN2Loiq3NTe4U3gmASSSL9HESOg5KV2k4aMPia1IAtYHNDP+3UaDE8gXH3KnpVHMe0tt3mho8b5gdiSI6L0Xt7wOrX9FiaTC4+jio0XcJbmaQ3e8jpqkbqSD4POA0kiBAdmFuciY5wPkmejzesLEPtc6aa+a7RlcW6Frc8cjbMem9lyp1Q+fDunllJ16kTpe3VWAKHG8BDjNMwSQAJsTHPmqCvh3MMOBC3wbczYSMo2EiQ6ef5hccThmvEPbac0dCJI6fNVTxKQyk0YIIK74jwFzO8y4MED7wkRzVM9hBgiCsk4SiWJpjQF3pthMaEXOVkIqKtge51zhJR5RVnyA7RqSCKzWOJJJJFEEigimQGJJJJGyATiU1EoRZGJBJJBsgkWNkpq3HYrg4Yx2LqAOyHLSadC+PWPhI81IR7mRuiTwThv7HTzOE4l7fOk0jQcnmb8pRDgO9raZmSREmCTYEnRda1QuL5JLnuzOMmbagcm6BcSQT0J7saCwgCdYIC3JUim7Gs+q47eNhOuwaASfEJ5sRNiSREXIIkHpJ25rrUZIdmHeEzfkbkzbUaJtQ5jrcnNIN7aCd9ySiQ5RYzaG5omADMCecprqYyh8HcXt3TIEjYaLqNQIFwNI1BsTtEj5JtcGPtOH466XaCB71CFx2X4X+016bCLB7AQPqB2YknW4BC9F4ph8a7iLTSLmUcre8CCyARnDm8zoFm/ouwBdialbVlOkGMGxe4xM+Ad71f8AF+0P+G02sfmrVajnVXhzjDWuNw0mwA0A6FZ5tuVIZcEbjQ4fjq7qWb0VdpyMqgDK9xF28naxePFYnj/Zmtgy30jO7MNe27Sdi47G+/gvQeBcAwdZ9PG0GvDQXFtIiG+kHdkA8iDpa8qvwPGcc7HOw9WkHMeb03juspCJe124ja8kqRlXH+SHmVZ1817H8GjNHiV0kXIB2bBOvteQIGWV6Bxvsdh69Sr+wVWCs09+kXWteGk+rr4LCYnAVaNQsrNdTym7SNrload/EdVdGakBo5+sdBrAHUCbDoCoOK4eyqDbQiXbzp7jBUsa8hAcY1A3jqQYhdLZrjUzY2l3qgcwJPvRAY7HcKfTvEtIkc46jwuq4r0HNOadzNtpsWny/FVGP4IxwAaIcM1xodwPcCqp4r4HUvZlEloP8ru/3qX9SSp+OXobvRn0E5yaqnsxhFT+FcHrYgkUWF0amwaPFxsFL7OcAfi6mUd2mL1HwYa2f+R2C9JyspMbTogMpsMtEAmWgy4/Wcf0VsMV8iuRgK3Y3EtE/uz0DwT4aRKocRh3U3ZXtLTyK9dc8ZiACSL3iBIbPnIHvUDiPDadZpa9s3gO0IDW3g+RsArniXgXuPLEle8a7NVKBkAvZrIFx4hUcKiUWnuOmBFAopF5CBBJPY1BLudEOuGp3lbTg3F2fspw5cA4ZnNBnKcxm5HLUdYWML4C5Fy1JqCoras9EyFpF9rwIPeEzfTzXFuzQNSMsTtcQeUk/FZ3hfHiIbWJczWdXToJ5wtHh6rXguaWkQ24vynXy81apJ8CtUdKlQuIzCzm94SNXE68jPwCbQJIa06gEE7yR7PIW+aGUAiQDJLb7gtu4D3XT4AMi9wQZtrcjncE9EwAC8iwloyxfuDYcjIddGkRMm4ByxvldAAB2beE15IBygzJAA1vOYTtPNX/AGV4AMZWczNlpMaHvc3UA2DWk6OkbjYoN0tyGz7Df6bhrqrWmo4mq/Ky7jlcWtbHkfmovZrjA4oHUcVQa4gOcHtjuQYudjJtHmpHZwYTO+nw+tUbVDScry51N+WxJaYBvF2wbqVgeNUcS2rQblw2Ifna6AO85pykh2/zus3vYdEHtpgsQ6nR/Yv/AI9L/Zd3wW2ERsOkqzbxv9kw1AcQf++qDKS1t2gzckcrSeeyq+yvBq3D/SVMRUy0qbDIa6W1HG+YDaAIA1kri6rhOMEtl1HE5DlOoNNp1jQi99CEa8PhEDwTsVTbiRjGYj0tATVaQTnLgZglurefOIXfhnGRxOrUoVsLmogktqCxpgRlzE3DjfT3K+dg/wBmZRbTe2jhqPefpL4Hq3sJNydVhu1Xbp1XPSw37unu+Ic+Z0jT53UjciPYoO1PC6eFrup0qnpGakWkPEZWmLE3ueQGiqDoN4vOn8T1onS4SeAC8kWe0ETuT60npFgnP10nvNJPL6gG8TK0LgQNMd77DodpzADSBtMRdBru6HHUZo8ATBPuhDKZy270yNpFwBvoZTnvAMz645akPg+UT5okIvo2f2f0SVt6Fv1W/wBQRUIeXqx4Lwh+JqtpUx3jck6Nbu5x5BcuGYN1Wo1lNuZ7jDR15noF6hw7hzMHS9EzvVHfxKn1nDYHZgJWTHjvdlsnR1wmGZQotoUPUBMuNs793E8tggAbEHXug6EBoIsI319yFSpADZlwLdBlAmwAHKxTJEx0IOsSXHfwhakVjmOgC49okAbk2v4gSiaZve5PnM69AESYjncmNpFp96itqk3vBIib2vIjnJCgDrVPrHobkTHjPQ3VFxrszTq3pdx1h0O1wNz8lehj6jsrWlx7tucmDmG1lY47hpoNaajpqOJOVuzRE+ZsOipnlxqSg3u/AyTqzx3iHD6lExUaRcgHYxyO6ir1WvQZUBFRrSIgA3tGk87jTqshxjss5oz0riCS06iOR3sknhfMRlP2ZloXSUXsLZBBBFiDquZKVfShuQkoIJJbslBUzAcRfSPdNtxsoSKKlRGjc8N4iyvZlnZcpzESL7c5KmEHuieTelum+q87a6DIV/wrj8d2rcT62/STyWiOS+StxNLRcP3TrkH1p9rXltMeK0HYrjYwlZ/pGk0qrQ2pES3ZpI2EAz4rO06ghr2mQLgzPsn8YsnubGsxkzgDexgn426qxq1QqZveH8Q4Zg3OrUKlSrUc0hjNYBFwCQLd3crNcG4ZUx9Wpkyhzpe5ziSwBxOZ3PWIGpgqlgNkuI0BtoIggDymVrfo34iylUq0apyelY1rXaQYsJ29c+5I12ptchW5sOGYWqym6m6tRxlMCH04/eAR6rTJDvB0eKr8BjuHYFr61BxLqhIFPV7SPWYAfVEgzJXPsz2UOArur1K9M0w10kEgvnQkG2njosDxXEiriKlZvquqOLBAmAbwPET5pIx7m99gt0Te0PaCrjSHVLUg/MxgFrQWkjfxVJm3dqXiRI1Bt5CcyTAIzEWh0dNhE+EpxbBAIub/AGRAkwOp960JJcCDS25k6H3729zUjBgRoIO9mnX4H3pQTEkSSczrmb2a3kOaFUi8akkyfrETEDayhA03S3Odc0fAhuUDY80i0DrBkEdNgfFOqCHMPtMDc2/eIIPkDtshStAPqkyPAj4a2UCd/wDEj9r/AMfySTId9U/BFSiE3s/wRuCp3g13N77h7IOjGnyupbZkE3JbluYsZvFrJO3Li4uPubYfikIaSY56n4newgJEqC2JoylsXIlzthMeOwgea2uL4JQrgPyhriAQW9Ry0KxDWwL6weehiJW37LYnPQaDqzunw2+C4fXPkhCObG2qf+zTpabcWZvH9nqtKbekZzHrfzDUo8I4BUqnM792ybE+sfAbLcFGFxv3/qfj7dr9mn9lhdkXAcOZRGWm0Dmdz1JWJ7Q4sVar409QGNADBPmVt+I4j0dKo/6rXEeMWXmbCTfm4D3anrr71t6BB5Mk883b4/uVat9qUUGoDIiA0QRAsXNuPHQeKDnBsTrM3m3U38bc4T3OvG4G3uJ8PyTDqf6dzeHG3lC9SYSu4nwWnXjNZwDRmiHcySJ5LHcV4JUoEyJbe45TaeS9BiLeEjkCcozE7lOfTBOXUbk763I6QR5pZQUuQqVHlBSW04t2Za/vUoa4l0j2YG87LJ4vCPpuyvBB+B8Cs04OJapJkdJJJIESKCSNkJeB4g+k6WnxGxWt4bxmnVI1a4RY3nKNQsQiCrI5GhHGz0LJrOwc6SbbQABvdPeZi34XIknwCy/Du0TgMlXvNtcWcNvctHRxLXszMIItYHYC9hcLRGSlwVtUdS85YJJAIaGybmBeNgg5ugN7hvXy6zFk59jzhpjqYF48ymQRm3gNLT7gSB0PNMADWh0Dl3pjcTl+ATnmSB1b4mI/JKqAD0aWuPg0mR8U8Ng9QLkeyIiRzP5piHKNBNru2uTpbnJkIETJNg2Aerv7J96RExfu5gZ8DBv47ro894k6TpoD9UA9JJUIM3jQRlAjQmIcOd0aYi0TZpcTuBz8bJaQdI06GQZPlqkG3PM/BrZvHusoQ4+mHI/35JLjlPMf0FFQho3m1zJJiAbkdTtYSujhfSdvd03/AFTGtcbxAk+Oltecq04JhqJ79Z4iSWsvmdG7o0HRZ8+ZYoOTTf2XI8Y26OnDeDVKvJjbS7UmNm/mtfgMEyi0NYIG/M+Kgf5hoCzS60RDDHIark/tRSGgeTP1Y1Xkda9frHTg1H0b8fxY1zuXSQN1G4fjW1mZmTFwQdQRzUkLh5ISg3GSpo1Jpq0Bw5qh4n2ZY+X0u4+9olpnpsjxLtH6KqaYZmy6nNF4mNFE/wA0VIB9GwAgG5J10EeS6+j0OvhWTCqv7rf9DPky4ntIz+NwVSk4h4LSbT7JHiobGACBtM8zCvsT2mqP7pZSg2gidfE2VM50vsALwYBIFtBfqvX6Wedx/wDaKT+zOfNRv6WcnWOnsh0RrlTjYnU5pcb+JjoEJlwJOmadNRYDxJj3FLJsbmzSSTEauj4+9ahAAkgGbaQBPdmRA8FGx2CZVblqCRptLTLjIPMx8FIYc0cs1+oAkActpQzSZEAQWt1k5puJ31QIYri3Zt7CTTlwl1o7waN+qoXNixXqhIBcbAmJn1svLpqqfi3BGVgT6rpDQQNTYCQqp4k+B1P2YJJTuI8KqUT3m2vDhoY1UFZ2muSyxJJJIECu+FxbqZlpj5HxCjpIp0CjX4HtE14AqHI4EC2hAgQOVgrqNmAZRJ11GpkjeV5urLhvF30iBJc0eyTbyV8c3hiOPo2jBOXedBpG3v1TXkwDyiR0MAA9Zb8VHwfE2Vf4Zh0TBsZA296mVqWw0geOb9FoTsQaWzaYJiBveZn3BA3DbXJdlHyHjCeX3JFjLRbYHX3wgbEzrcjQRNveiADtt5LTz6GU2DbpY+PI9F10t1t+RTBYDaxP2jnmPyUIdfQ9Ge8/mkq39m+xV/qRUIaF2h8PxKtuHf8Aqfmkkq5cDIi4bRvifm5IeuP72KSSnkhpOxn8N/3vwC0CCS8B1T+byfmdXD/DRgOL/wAer993/Bcqunkz8Ekl7jSfwIfkjmT/ABMht9bzH/JCnofA/iiktJWMof8Av+JXKv6h8D8ikkoiDnau8XfJc8P7H32/JyKSLIGjq3/uP/5NRr6/zD/9EkkCFfxv+E7wd81547VJJUZyyAEkklmLBJJJIkEEUkkUAlcM/it8R81vzt4O+SKS1YfwlcuTgdD/ADf8mrvV1P3vySSVwgw/xHeLvmUypoPAfJJJQh3SSSUI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14341" name="AutoShape 4" descr="data:image/jpeg;base64,/9j/4AAQSkZJRgABAQAAAQABAAD/2wCEAAkGBxQSEhUUEhQUFhUXFxUUFxgYFBQYFhgWFRUWGBgXFhcYHCggGholHBUVJDEhJSkrLi8uFx8zODMsNygtLisBCgoKDg0OFxAQGywcHSQsLCwsKywsLCwsLCwsLCwvLCwtLCwsLCwsLCwsLCwsLCwsLCwsLCwsLCwsLCwsLCwsLP/AABEIANEA8QMBIgACEQEDEQH/xAAcAAABBQEBAQAAAAAAAAAAAAABAAIEBQYDBwj/xABDEAABAwIEAwQGBwYFBAMAAAABAAIRAyEEEjFBBVFhBiJxgRMyQpGhsQdSYnLB0eEUIzOCkvAVFiRTskNzosI0Y8P/xAAaAQACAwEBAAAAAAAAAAAAAAABAgADBAUG/8QALxEAAgIBAwQBAgMJAQAAAAAAAAECEQMEITEFEkFREyJhMnGBFBUzNEKRobHRI//aAAwDAQACEQMRAD8A8RSXqvHvo3pvl2HOR31TJb+i884vwKvhjFZhHI+yfNbHBoVMrAkUkiq/AQJzGyU1dWWUhHue5GWHDsccO7M3XQ+B1V1gq7a3qkA65QNLrJuK6YfEOYZaYK0rLTorcT0FmHgRzA9/VWuDw5I5SAB5LN8B7QsfDakNcBY7Erb4ejMHXUiN1f3J8CUPwdERYdP1Vg1to5x5JtFpHlYqZh22HvSNjI6Bu66tbulTauzQlCJoRKdCq+0XG6eEpGpUP3Ru48ggEhdr+0rMFSk3eR3G8+p6Lw3iONfXqOqVDLnGT+QUjjvF34qs6rUNzoNmt2AVekbCNhAhOSlVtIIxFIp1KmXEAAkmwA1lV14CPwmGdUe1jAS5xgBXPEsDSogUx36o9d090fZCmgfsFOGwcQ8Q46+jafZH2lSEzvJWrHjUVuVSkMfQCjVKRCsqLLf3spTMNJgj3/3qrHjTApUUCCusTwYxLNeSqa9BzDDgQVmnjcSxSTOZQRKCplyMBJHKihTIfSzQovGsPTdSeKoBblJM8oUwuAEmwC8o+kLtj6WaFAnKDD3D2vsjott1uIYLEABzsvqyY8JsuUp0ppWSe+445oRJQKCe6VIAkkkkAjgVf8A7VVcMYPfZyOoHQrPpAp4toU9u7PdpqGJ9V4a4wMriAf1WlYwahfN7HkGRYjcarT8F7d4rD2LvSN5O1joVb32Cj25g9y6hqwHC/pRoOtWpupnciC381ZYz6RsGxstcXn6rRf46KENJxXiLMPSdVquAaBvueQ6rwftX2hfjaxe6QwWY3YD8127V9q6uNdfu0x6rAbeJ6rPpWwgQKRKCrbCFBJFoS3exAtbK1OAwzcFTFaoAa7x+6Yf+mCLVHDnyXPgeAZRpjFVxIn91TPtu+sR9UKvxOIdVqOc8yTJ/LyWmEK3ElI5PL3EvdJMySee6fTozH97r1L6OsLRxGB9HUpsdle6ZF731Q4r9HbZL8M6PsO/Arn/vbDHNLDk+lp8+Cz9nk4qS3PPaNGPDQ/orSlh5IA5gBWWA7K4h1T0foyIiS4QBped16JwPsxSoAGA949ojTwCs1fVtPp489z8JAx6ec36Mjwzss80zUqzTpgE39cjkB+Kqn8PZV7r2De/Q7z0XoHa6vDW0gbuOY+AWbw7Je6xgG/nHwsj07Pk1GN5smyfC9IGWChLtRhuI9i3a0SDc2P4LN4rAVKTi2o0tItcGPIr2wUbaJV+HMqCHsa4RFxzC1vFFuxU2eHQkvX/8oYX/AGwgp2oNlR9InbEOnD4d333g9fVC80Kckq3uEYgnwmwqpRGFKUJzGyrXhfCjVIaASSYAGqaONyA5UVCJC3dXCUME30TGtq1z67yAQyfZZ1VdicKKh7wGoEiJ05+atWARzMqkrfH8DeyS245b/qqkiNUkouPIydgSlBFLYQhBJJRkCEJRCCl7EEUEkEjYRLQdnODh4Nev3aFPX/7HDRjefUqN2c4McTUgnLTYM9R+zWjXzKncb4mKpDKQyUGd2mzw9o8yVbhx/wBTElI4cW4k7EPzkQ0ANawaNaNAFHbSPh+qbSZfmrzgXBquIeG0myRBnYCYJJ8CtEpRhFyk6RXTeyNL9GGP9HiHUj6tRthyc39JXqRWf7NdlaeFhx79WIzEafdG3itGGrwnVtRiz6jux+ufZ1dPCUIVITGp8JRCMLlF5kOKYouxLwALAUwT77eJTaNDWP5uvmtLjuGU6vrCHDRws4HxVRXwVSjObvsmczRp95q9r0vqenljji/C0q38nNzYJJt8kejSsPAQF2y2lPYQRIgjmFzxdZtNpc4w0SSfBdqzOO8gksz/AJ5w31vkkoE8gQSlAqhsYMppKBVlwzhxf3nWagrk6QXsLhuCLiLG5AAGpJ0AW1qAYGllEHEPEOg/w2n2QefNc8gwNPO4f6h7YpssfRg+077R+CqKjXPeC+ZMukjn4rVGKSoqbsVKS+Se87MRyHUlWGEwwsTzGxJEyMxTaFHvF07CDrN4gdFaYOloTroRyJ/FMKPw1HQkQBE8zP6rjxPsnTriWjJUu7MNDvcbq3wVISGCXGTECZnpvqPcr08KdTpg1DlcYa1oIJ0vOwtsFRmz44NRk93wvI8YSe6PFuM9n62GJztJbMB4u0/kqpe+0GCo0tc0EEkQQIIBi8rO8d+jilW71A+ifrl1YfySyxrwMmeSJK2432cxGFJ9NTIbNni7D5jTzVQVW9hhyaigUsiICdTZKAEqTRgaqQh3O3wRujV8DxLGYHEUgYqPLTAMEgD5LO06UwN/kojq5mRZT8His/dMBx30C1xlG6KmmW3AeGtrPIqVW0mAAuedriwG5K9T4VxjAYZnoqLtOTXFx6kxdeZUsNAk6mB0kg/orXA0IuL6tmN8vzH4LLq9BHVbTk0vS2Gx5XDhHobO1tAnu5z/ACFTuHcap1X5AHAkEidDGoWFo04ytA5/Ec+atcDRdSyvGodmjpGnmudl6Dp1jl2Xfjc0R1U21Zu8qicTx3oQ2GhxccoEx4qXSqZ2hw0IBCpOK1A6tGoYI/md+X4rzvTtGs+pWOfC5/Q15snbC0PbxaoRZjRruToj/iVT7APgT+KiBt/cnlesj0rRriCMLzT9jamskAbmG5R5ry36Qe1PpnGhSPcae+RuRt4K5+kHtSKbTh6Lv3hkPP1Ry8V5cStiShHtjsV87sCKCKShhqCSCSUgkrh9NpeM/q6leiUX08OxtWoBMTSpxc8nuHyCz3ZzhTaLG4rEgQT+5pn23fXcD7AjzTMTinVnOe65kH3bfDRasMaiVTe4nVX1nue/UmZJJv8AVGy9f4PgqOKwlI1GNd3cswJlttV5ThsP9YiXCQLE62EbaiV6R9HuLOWpRIjKQ5vnqPeuZ1uE3p/kg6cXZdpmu+n5OHEexZBDqJLmgRkJggdDuufC+z1R74y+jY2xLtZPIblbxPDV56HXdVHG4Om/fk1vTQbsh8P4XToiGC+7j6x89lU8ZrB1WNclumZwk/ILROMCeV1ksO8vLnakucY8zqtHRFLPqJZcjtpefuLqfpiook4alBt1k9SpzG/gudFsD5nryUlv5L1jMIHMa4ZXAEGxBEj3FYftT9HFCqHVMN+6qXOX/puOuns+S3cKj7YdoW4OgXE98iGN5lLyE8AqsLSQdQSD4iy5rtiape5zjq4lx8SZXNioat0MOAhBzknFMTt0qQApAoIpQlzwvjjmQ2p3m8929QtzwytTrAmk7uiw+t1kH5ry2VIweKfScH03Frhv/equhka2Yjiey0KNr7R1AVjh2wBO2/NYDgPbsWbiW7+u0H/yC3/DcbTrNzU3tcCPZOnkrLTBVF3wXEZabg4/w5P8uqg4c5u8dXSf6j+UIejNwNHAB3gNlJDeXRc/T6OOHNkyL+otlPuil6GZVm+23aNuEpQ3+K+Q0cret5K07Q8YZhKJqvN/Zbu52w968L4rxKpiKjqlQy4k+AHIdFsboQ4Yiu57i55Jc4kknclcyUECqXIYKSail7iUBafsrwRhacVih/p2Gzd6rxo0dOazuHpZiNhIuvQe1mIDm0qVITSY1rWhthm38U+LH3bsWUqKfiONfWqOe+AZDWtmzRqLfBdMNQJILogX6ZgTGUb6C/VMoUTEyJhxsDHjJ9wWj7OYCi5wfXflptEZJdncQRIMaNBGvVaMmRY4uT3/AC5ESt0SOz/ZypXDY7oBMvPInbmdF6LwrhVOg2GNudSdSf72VfQ7R4drQ2m18AWAZAjpK6N7RsOjKl76D815TXPX6ttKDjD1/wBN+L4sfm2XYCcq/hPFBXmGlpEWMaHQqyyrgZsM8UnCapmuMlJWhEKDjOFsqHMO6/6w18xuFz4jxFzHhjA0kjMZJAAm2iYcdU2yDyJ/FdDR6DWNRy4tvvZTPLj4kRnNdSP70W2e0S0/eGoUthm40N5RGIqEesP6R+KiYrEMoMdUe4BoGY6AeQXrNK9TVZ0r9pmGfbf0jOO8Wp4Wi6q82AsLSTyC8G7S8eqYyqajzb2W7AKZ2z7SvxtY3ik0kMHTmeqzxC0yfhCjE4FAhBVcBCgpWFwTqlm6rliMO5jsrhBCLi0rImjkirrhnZurVpmqcrKeznTLo2Y32l0xvZ0sPcqBwAmYi41CaMJPcDaKJIlPxFBzDDhBXNB7BEu+Fxb6Tg6m5zXDdpg/BcEELIbHhn0i4ulAfkqgfWEO/qH5K2xH0qPLe7QaHcy4kSvOJSTfIyUWXGONVsU/PWdmOw0A8Aq5JqBSt3uQSCSCqbCFJBJCyEmYCmYLir2HvElsZeoHIHZVxKAWnv8AQlG54cG1A0h2YnLPIReByAHzV5QozEN20j2c286TzK814fj3UXhzdttl6F2e47SriDAdMlpdEnYk7+HQK+M1IRxou8PQNgSSZ5wPh0U7DskmJi53jwlDDs0gCDedOg+QUymyRtGpjc7BFsKOvD6hp1GOHqzld4Oi/kVqwVlxSkEcwfiP79ysv20jDSbuj0f82i8z1vRvJOE48t0zZp8nammRpzvc/Ym33W2H4rswfgmMbAAA0XUkC/ISfzXdxY1jhGC8KjM3bsFWoGNLnGGiSSdBF14v297WOxdQ06Zii0wPtQdT0Vp9I3bAVf3GHdLfbcN4PqheeKxutgBQSQKSwhKaUlKwGDNR3Jou47AJHvsglvwisKVDOdSTHhZSOA8I/aXGvXtQabyYzu2YD8zso/C+GuxlUMaclFnrPOjWjf7x2C0fEK7cvo6QikwFrWjT7x5nU+a1LdUVPbcOMxZq5jo1pDGsAhrWCLfeUcsmJgie8NoAiLeIQqGx6WJ6uEtFus3T6gECDAmbX7ky6/jCcU5YrDNqSHXJIlxkm1jEf3ZZziHBi29OSLW5FaumAH94GAMog3t3nDz5otYe63aXOzcpcZ+BbbqllFS5Cm0eekJq1+O4Qx40yuE3Ggi9+f6rO4/hz6RIcPMaLPPG0WKSZCSSSVLHCECkECo3sQSCSc0JKtkBCS65Ek/xMFnNJJJEIk9jyDIMEJiSKZDZdne276UNrzUbsbSOp5wNF6TwjitHENBpvaTym45WleCrrh8Q5jg5ji0jcFWxyexKPo5jd+YhEUZNz3Qc0RaYiV5FwX6R69KBVAqiecGOllr8D9JeFeO+HMPX84RaUgm3jdecfSL2yyZsNQMuIh7hsPqjqovan6Sg9hp4UETYvNrRsF5vUeXEkkkm5JMkqNkGygSkgkbIGUEEkjkGjrhqBqODWiSTAWiGEL3NweGgk3qP2kaydmhUvDM+YNpAmo7uiNb8luqGFGEpCjTINapepU129Rp+qDrzKuxR2FkxzwyhTGGonuyC4xd793H3WG0KIAXeXgB3iR5mRoOidAAJBtma6d7t0HIWNkAO+0cpHQCID+kOPyV/BWcXO9YXymBJiwg38RCezSI3DgOWWwB98lHC0JdmIAGW/V14DR+JQJAEfZgC5gE95xO5/NQhcdmKVN2Loiq3NTe4U3gmASSSL9HESOg5KV2k4aMPia1IAtYHNDP+3UaDE8gXH3KnpVHMe0tt3mho8b5gdiSI6L0Xt7wOrX9FiaTC4+jio0XcJbmaQ3e8jpqkbqSD4POA0kiBAdmFuciY5wPkmejzesLEPtc6aa+a7RlcW6Frc8cjbMem9lyp1Q+fDunllJ16kTpe3VWAKHG8BDjNMwSQAJsTHPmqCvh3MMOBC3wbczYSMo2EiQ6ef5hccThmvEPbac0dCJI6fNVTxKQyk0YIIK74jwFzO8y4MED7wkRzVM9hBgiCsk4SiWJpjQF3pthMaEXOVkIqKtge51zhJR5RVnyA7RqSCKzWOJJJJFEEigimQGJJJJGyATiU1EoRZGJBJJBsgkWNkpq3HYrg4Yx2LqAOyHLSadC+PWPhI81IR7mRuiTwThv7HTzOE4l7fOk0jQcnmb8pRDgO9raZmSREmCTYEnRda1QuL5JLnuzOMmbagcm6BcSQT0J7saCwgCdYIC3JUim7Gs+q47eNhOuwaASfEJ5sRNiSREXIIkHpJ25rrUZIdmHeEzfkbkzbUaJtQ5jrcnNIN7aCd9ySiQ5RYzaG5omADMCecprqYyh8HcXt3TIEjYaLqNQIFwNI1BsTtEj5JtcGPtOH466XaCB71CFx2X4X+016bCLB7AQPqB2YknW4BC9F4ph8a7iLTSLmUcre8CCyARnDm8zoFm/ouwBdialbVlOkGMGxe4xM+Ad71f8AF+0P+G02sfmrVajnVXhzjDWuNw0mwA0A6FZ5tuVIZcEbjQ4fjq7qWb0VdpyMqgDK9xF28naxePFYnj/Zmtgy30jO7MNe27Sdi47G+/gvQeBcAwdZ9PG0GvDQXFtIiG+kHdkA8iDpa8qvwPGcc7HOw9WkHMeb03juspCJe124ja8kqRlXH+SHmVZ1817H8GjNHiV0kXIB2bBOvteQIGWV6Bxvsdh69Sr+wVWCs09+kXWteGk+rr4LCYnAVaNQsrNdTym7SNrload/EdVdGakBo5+sdBrAHUCbDoCoOK4eyqDbQiXbzp7jBUsa8hAcY1A3jqQYhdLZrjUzY2l3qgcwJPvRAY7HcKfTvEtIkc46jwuq4r0HNOadzNtpsWny/FVGP4IxwAaIcM1xodwPcCqp4r4HUvZlEloP8ru/3qX9SSp+OXobvRn0E5yaqnsxhFT+FcHrYgkUWF0amwaPFxsFL7OcAfi6mUd2mL1HwYa2f+R2C9JyspMbTogMpsMtEAmWgy4/Wcf0VsMV8iuRgK3Y3EtE/uz0DwT4aRKocRh3U3ZXtLTyK9dc8ZiACSL3iBIbPnIHvUDiPDadZpa9s3gO0IDW3g+RsArniXgXuPLEle8a7NVKBkAvZrIFx4hUcKiUWnuOmBFAopF5CBBJPY1BLudEOuGp3lbTg3F2fspw5cA4ZnNBnKcxm5HLUdYWML4C5Fy1JqCoras9EyFpF9rwIPeEzfTzXFuzQNSMsTtcQeUk/FZ3hfHiIbWJczWdXToJ5wtHh6rXguaWkQ24vynXy81apJ8CtUdKlQuIzCzm94SNXE68jPwCbQJIa06gEE7yR7PIW+aGUAiQDJLb7gtu4D3XT4AMi9wQZtrcjncE9EwAC8iwloyxfuDYcjIddGkRMm4ByxvldAAB2beE15IBygzJAA1vOYTtPNX/AGV4AMZWczNlpMaHvc3UA2DWk6OkbjYoN0tyGz7Df6bhrqrWmo4mq/Ky7jlcWtbHkfmovZrjA4oHUcVQa4gOcHtjuQYudjJtHmpHZwYTO+nw+tUbVDScry51N+WxJaYBvF2wbqVgeNUcS2rQblw2Ifna6AO85pykh2/zus3vYdEHtpgsQ6nR/Yv/AI9L/Zd3wW2ERsOkqzbxv9kw1AcQf++qDKS1t2gzckcrSeeyq+yvBq3D/SVMRUy0qbDIa6W1HG+YDaAIA1kri6rhOMEtl1HE5DlOoNNp1jQi99CEa8PhEDwTsVTbiRjGYj0tATVaQTnLgZglurefOIXfhnGRxOrUoVsLmogktqCxpgRlzE3DjfT3K+dg/wBmZRbTe2jhqPefpL4Hq3sJNydVhu1Xbp1XPSw37unu+Ic+Z0jT53UjciPYoO1PC6eFrup0qnpGakWkPEZWmLE3ueQGiqDoN4vOn8T1onS4SeAC8kWe0ETuT60npFgnP10nvNJPL6gG8TK0LgQNMd77DodpzADSBtMRdBru6HHUZo8ATBPuhDKZy270yNpFwBvoZTnvAMz645akPg+UT5okIvo2f2f0SVt6Fv1W/wBQRUIeXqx4Lwh+JqtpUx3jck6Nbu5x5BcuGYN1Wo1lNuZ7jDR15noF6hw7hzMHS9EzvVHfxKn1nDYHZgJWTHjvdlsnR1wmGZQotoUPUBMuNs793E8tggAbEHXug6EBoIsI319yFSpADZlwLdBlAmwAHKxTJEx0IOsSXHfwhakVjmOgC49okAbk2v4gSiaZve5PnM69AESYjncmNpFp96itqk3vBIib2vIjnJCgDrVPrHobkTHjPQ3VFxrszTq3pdx1h0O1wNz8lehj6jsrWlx7tucmDmG1lY47hpoNaajpqOJOVuzRE+ZsOipnlxqSg3u/AyTqzx3iHD6lExUaRcgHYxyO6ir1WvQZUBFRrSIgA3tGk87jTqshxjss5oz0riCS06iOR3sknhfMRlP2ZloXSUXsLZBBBFiDquZKVfShuQkoIJJbslBUzAcRfSPdNtxsoSKKlRGjc8N4iyvZlnZcpzESL7c5KmEHuieTelum+q87a6DIV/wrj8d2rcT62/STyWiOS+StxNLRcP3TrkH1p9rXltMeK0HYrjYwlZ/pGk0qrQ2pES3ZpI2EAz4rO06ghr2mQLgzPsn8YsnubGsxkzgDexgn426qxq1QqZveH8Q4Zg3OrUKlSrUc0hjNYBFwCQLd3crNcG4ZUx9Wpkyhzpe5ziSwBxOZ3PWIGpgqlgNkuI0BtoIggDymVrfo34iylUq0apyelY1rXaQYsJ29c+5I12ptchW5sOGYWqym6m6tRxlMCH04/eAR6rTJDvB0eKr8BjuHYFr61BxLqhIFPV7SPWYAfVEgzJXPsz2UOArur1K9M0w10kEgvnQkG2njosDxXEiriKlZvquqOLBAmAbwPET5pIx7m99gt0Te0PaCrjSHVLUg/MxgFrQWkjfxVJm3dqXiRI1Bt5CcyTAIzEWh0dNhE+EpxbBAIub/AGRAkwOp960JJcCDS25k6H3729zUjBgRoIO9mnX4H3pQTEkSSczrmb2a3kOaFUi8akkyfrETEDayhA03S3Odc0fAhuUDY80i0DrBkEdNgfFOqCHMPtMDc2/eIIPkDtshStAPqkyPAj4a2UCd/wDEj9r/AMfySTId9U/BFSiE3s/wRuCp3g13N77h7IOjGnyupbZkE3JbluYsZvFrJO3Li4uPubYfikIaSY56n4newgJEqC2JoylsXIlzthMeOwgea2uL4JQrgPyhriAQW9Ry0KxDWwL6weehiJW37LYnPQaDqzunw2+C4fXPkhCObG2qf+zTpabcWZvH9nqtKbekZzHrfzDUo8I4BUqnM792ybE+sfAbLcFGFxv3/qfj7dr9mn9lhdkXAcOZRGWm0Dmdz1JWJ7Q4sVar409QGNADBPmVt+I4j0dKo/6rXEeMWXmbCTfm4D3anrr71t6BB5Mk883b4/uVat9qUUGoDIiA0QRAsXNuPHQeKDnBsTrM3m3U38bc4T3OvG4G3uJ8PyTDqf6dzeHG3lC9SYSu4nwWnXjNZwDRmiHcySJ5LHcV4JUoEyJbe45TaeS9BiLeEjkCcozE7lOfTBOXUbk763I6QR5pZQUuQqVHlBSW04t2Za/vUoa4l0j2YG87LJ4vCPpuyvBB+B8Cs04OJapJkdJJJIESKCSNkJeB4g+k6WnxGxWt4bxmnVI1a4RY3nKNQsQiCrI5GhHGz0LJrOwc6SbbQABvdPeZi34XIknwCy/Du0TgMlXvNtcWcNvctHRxLXszMIItYHYC9hcLRGSlwVtUdS85YJJAIaGybmBeNgg5ugN7hvXy6zFk59jzhpjqYF48ymQRm3gNLT7gSB0PNMADWh0Dl3pjcTl+ATnmSB1b4mI/JKqAD0aWuPg0mR8U8Ng9QLkeyIiRzP5piHKNBNru2uTpbnJkIETJNg2Aerv7J96RExfu5gZ8DBv47ro894k6TpoD9UA9JJUIM3jQRlAjQmIcOd0aYi0TZpcTuBz8bJaQdI06GQZPlqkG3PM/BrZvHusoQ4+mHI/35JLjlPMf0FFQho3m1zJJiAbkdTtYSujhfSdvd03/AFTGtcbxAk+Oltecq04JhqJ79Z4iSWsvmdG7o0HRZ8+ZYoOTTf2XI8Y26OnDeDVKvJjbS7UmNm/mtfgMEyi0NYIG/M+Kgf5hoCzS60RDDHIark/tRSGgeTP1Y1Xkda9frHTg1H0b8fxY1zuXSQN1G4fjW1mZmTFwQdQRzUkLh5ISg3GSpo1Jpq0Bw5qh4n2ZY+X0u4+9olpnpsjxLtH6KqaYZmy6nNF4mNFE/wA0VIB9GwAgG5J10EeS6+j0OvhWTCqv7rf9DPky4ntIz+NwVSk4h4LSbT7JHiobGACBtM8zCvsT2mqP7pZSg2gidfE2VM50vsALwYBIFtBfqvX6Wedx/wDaKT+zOfNRv6WcnWOnsh0RrlTjYnU5pcb+JjoEJlwJOmadNRYDxJj3FLJsbmzSSTEauj4+9ahAAkgGbaQBPdmRA8FGx2CZVblqCRptLTLjIPMx8FIYc0cs1+oAkActpQzSZEAQWt1k5puJ31QIYri3Zt7CTTlwl1o7waN+qoXNixXqhIBcbAmJn1svLpqqfi3BGVgT6rpDQQNTYCQqp4k+B1P2YJJTuI8KqUT3m2vDhoY1UFZ2muSyxJJJIECu+FxbqZlpj5HxCjpIp0CjX4HtE14AqHI4EC2hAgQOVgrqNmAZRJ11GpkjeV5urLhvF30iBJc0eyTbyV8c3hiOPo2jBOXedBpG3v1TXkwDyiR0MAA9Zb8VHwfE2Vf4Zh0TBsZA296mVqWw0geOb9FoTsQaWzaYJiBveZn3BA3DbXJdlHyHjCeX3JFjLRbYHX3wgbEzrcjQRNveiADtt5LTz6GU2DbpY+PI9F10t1t+RTBYDaxP2jnmPyUIdfQ9Ge8/mkq39m+xV/qRUIaF2h8PxKtuHf8Aqfmkkq5cDIi4bRvifm5IeuP72KSSnkhpOxn8N/3vwC0CCS8B1T+byfmdXD/DRgOL/wAer993/Bcqunkz8Ekl7jSfwIfkjmT/ABMht9bzH/JCnofA/iiktJWMof8Av+JXKv6h8D8ikkoiDnau8XfJc8P7H32/JyKSLIGjq3/uP/5NRr6/zD/9EkkCFfxv+E7wd81547VJJUZyyAEkklmLBJJJIkEEUkkUAlcM/it8R81vzt4O+SKS1YfwlcuTgdD/ADf8mrvV1P3vySSVwgw/xHeLvmUypoPAfJJJQh3SSSUIf//Z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0" y="2276872"/>
            <a:ext cx="83164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BE" sz="3600" dirty="0" smtClean="0">
                <a:solidFill>
                  <a:srgbClr val="FFFF00"/>
                </a:solidFill>
                <a:latin typeface="Verdana" pitchFamily="34" charset="0"/>
              </a:rPr>
              <a:t>PACE - LIBERTA’ - DIRITTI  </a:t>
            </a:r>
            <a:endParaRPr lang="fr-BE" sz="3600" dirty="0">
              <a:solidFill>
                <a:srgbClr val="FFFF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237974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52513"/>
            <a:ext cx="9144000" cy="790575"/>
          </a:xfrm>
        </p:spPr>
        <p:txBody>
          <a:bodyPr/>
          <a:lstStyle/>
          <a:p>
            <a:pPr indent="0" eaLnBrk="1" hangingPunct="1"/>
            <a:r>
              <a:rPr lang="fr-FR" sz="3200" b="1" dirty="0" smtClean="0">
                <a:solidFill>
                  <a:srgbClr val="FF99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L'</a:t>
            </a:r>
            <a:r>
              <a:rPr lang="fr-FR" sz="3200" b="1" dirty="0" err="1" smtClean="0">
                <a:solidFill>
                  <a:srgbClr val="FF99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Unione</a:t>
            </a:r>
            <a:r>
              <a:rPr lang="fr-FR" sz="3200" b="1" dirty="0" smtClean="0">
                <a:solidFill>
                  <a:srgbClr val="FF99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fr-FR" sz="3200" b="1" dirty="0" err="1" smtClean="0">
                <a:solidFill>
                  <a:srgbClr val="FF99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Europea</a:t>
            </a:r>
            <a:endParaRPr lang="en-GB" sz="3200" b="1" dirty="0" smtClean="0">
              <a:solidFill>
                <a:srgbClr val="FF99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619672" y="1764493"/>
            <a:ext cx="55006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BE" sz="2000" dirty="0" err="1">
                <a:solidFill>
                  <a:srgbClr val="FFC000"/>
                </a:solidFill>
                <a:latin typeface="Verdana" pitchFamily="34" charset="0"/>
              </a:rPr>
              <a:t>Riconoscimento</a:t>
            </a:r>
            <a:r>
              <a:rPr lang="fr-BE" sz="2000" dirty="0">
                <a:solidFill>
                  <a:srgbClr val="FFC000"/>
                </a:solidFill>
                <a:latin typeface="Verdana" pitchFamily="34" charset="0"/>
              </a:rPr>
              <a:t> di </a:t>
            </a:r>
            <a:r>
              <a:rPr lang="fr-BE" sz="2000" dirty="0" err="1">
                <a:solidFill>
                  <a:srgbClr val="FFC000"/>
                </a:solidFill>
                <a:latin typeface="Verdana" pitchFamily="34" charset="0"/>
              </a:rPr>
              <a:t>studi</a:t>
            </a:r>
            <a:r>
              <a:rPr lang="fr-BE" sz="2000" dirty="0">
                <a:solidFill>
                  <a:srgbClr val="FFC000"/>
                </a:solidFill>
                <a:latin typeface="Verdana" pitchFamily="34" charset="0"/>
              </a:rPr>
              <a:t> e </a:t>
            </a:r>
            <a:r>
              <a:rPr lang="fr-BE" sz="2000" dirty="0" err="1">
                <a:solidFill>
                  <a:srgbClr val="FFC000"/>
                </a:solidFill>
                <a:latin typeface="Verdana" pitchFamily="34" charset="0"/>
              </a:rPr>
              <a:t>diplomi</a:t>
            </a:r>
            <a:endParaRPr lang="fr-BE" sz="2000" dirty="0">
              <a:solidFill>
                <a:srgbClr val="FFC000"/>
              </a:solidFill>
              <a:latin typeface="Verdana" pitchFamily="34" charset="0"/>
            </a:endParaRPr>
          </a:p>
          <a:p>
            <a:pPr eaLnBrk="1" hangingPunct="1"/>
            <a:r>
              <a:rPr lang="fr-BE" sz="2000" dirty="0" err="1">
                <a:solidFill>
                  <a:srgbClr val="FFC000"/>
                </a:solidFill>
                <a:latin typeface="Verdana" pitchFamily="34" charset="0"/>
              </a:rPr>
              <a:t>Percorsi</a:t>
            </a:r>
            <a:r>
              <a:rPr lang="fr-BE" sz="2000" dirty="0">
                <a:solidFill>
                  <a:srgbClr val="FFC000"/>
                </a:solidFill>
                <a:latin typeface="Verdana" pitchFamily="34" charset="0"/>
              </a:rPr>
              <a:t> </a:t>
            </a:r>
            <a:r>
              <a:rPr lang="fr-BE" sz="2000" dirty="0" err="1">
                <a:solidFill>
                  <a:srgbClr val="FFC000"/>
                </a:solidFill>
                <a:latin typeface="Verdana" pitchFamily="34" charset="0"/>
              </a:rPr>
              <a:t>universitari</a:t>
            </a:r>
            <a:r>
              <a:rPr lang="fr-BE" sz="2000" dirty="0">
                <a:solidFill>
                  <a:srgbClr val="FFC000"/>
                </a:solidFill>
                <a:latin typeface="Verdana" pitchFamily="34" charset="0"/>
              </a:rPr>
              <a:t> </a:t>
            </a:r>
            <a:r>
              <a:rPr lang="fr-BE" sz="2000" dirty="0" err="1">
                <a:solidFill>
                  <a:srgbClr val="FFC000"/>
                </a:solidFill>
                <a:latin typeface="Verdana" pitchFamily="34" charset="0"/>
              </a:rPr>
              <a:t>uniformati</a:t>
            </a:r>
            <a:endParaRPr lang="fr-BE" sz="2000" dirty="0">
              <a:solidFill>
                <a:srgbClr val="FFC000"/>
              </a:solidFill>
              <a:latin typeface="Verdana" pitchFamily="34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65234" y="2779936"/>
            <a:ext cx="8915400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 algn="l" eaLnBrk="1" hangingPunct="1">
              <a:buFont typeface="Wingdings" panose="05000000000000000000" pitchFamily="2" charset="2"/>
              <a:buChar char="§"/>
            </a:pPr>
            <a:r>
              <a:rPr lang="fr-BE" dirty="0" err="1">
                <a:solidFill>
                  <a:schemeClr val="bg1"/>
                </a:solidFill>
              </a:rPr>
              <a:t>Diplomi</a:t>
            </a:r>
            <a:r>
              <a:rPr lang="fr-BE" dirty="0">
                <a:solidFill>
                  <a:schemeClr val="bg1"/>
                </a:solidFill>
              </a:rPr>
              <a:t> </a:t>
            </a:r>
            <a:r>
              <a:rPr lang="fr-BE" dirty="0" err="1">
                <a:solidFill>
                  <a:schemeClr val="bg1"/>
                </a:solidFill>
              </a:rPr>
              <a:t>rilasciati</a:t>
            </a:r>
            <a:r>
              <a:rPr lang="fr-BE" dirty="0">
                <a:solidFill>
                  <a:schemeClr val="bg1"/>
                </a:solidFill>
              </a:rPr>
              <a:t> in </a:t>
            </a:r>
            <a:r>
              <a:rPr lang="fr-BE" dirty="0" err="1">
                <a:solidFill>
                  <a:schemeClr val="bg1"/>
                </a:solidFill>
              </a:rPr>
              <a:t>qualsiasi</a:t>
            </a:r>
            <a:r>
              <a:rPr lang="fr-BE" dirty="0">
                <a:solidFill>
                  <a:schemeClr val="bg1"/>
                </a:solidFill>
              </a:rPr>
              <a:t> </a:t>
            </a:r>
            <a:r>
              <a:rPr lang="fr-BE" dirty="0" err="1">
                <a:solidFill>
                  <a:schemeClr val="bg1"/>
                </a:solidFill>
              </a:rPr>
              <a:t>Stato</a:t>
            </a:r>
            <a:r>
              <a:rPr lang="fr-BE" dirty="0">
                <a:solidFill>
                  <a:schemeClr val="bg1"/>
                </a:solidFill>
              </a:rPr>
              <a:t> UE sono </a:t>
            </a:r>
            <a:r>
              <a:rPr lang="fr-BE" dirty="0" err="1">
                <a:solidFill>
                  <a:schemeClr val="bg1"/>
                </a:solidFill>
              </a:rPr>
              <a:t>riconosciuti</a:t>
            </a:r>
            <a:r>
              <a:rPr lang="fr-BE" dirty="0">
                <a:solidFill>
                  <a:schemeClr val="bg1"/>
                </a:solidFill>
              </a:rPr>
              <a:t> </a:t>
            </a:r>
            <a:r>
              <a:rPr lang="fr-BE" dirty="0" err="1">
                <a:solidFill>
                  <a:schemeClr val="bg1"/>
                </a:solidFill>
              </a:rPr>
              <a:t>dagli</a:t>
            </a:r>
            <a:r>
              <a:rPr lang="fr-BE" dirty="0">
                <a:solidFill>
                  <a:schemeClr val="bg1"/>
                </a:solidFill>
              </a:rPr>
              <a:t> </a:t>
            </a:r>
            <a:r>
              <a:rPr lang="fr-BE" dirty="0" err="1">
                <a:solidFill>
                  <a:schemeClr val="bg1"/>
                </a:solidFill>
              </a:rPr>
              <a:t>altri</a:t>
            </a:r>
            <a:r>
              <a:rPr lang="fr-BE" dirty="0">
                <a:solidFill>
                  <a:schemeClr val="bg1"/>
                </a:solidFill>
              </a:rPr>
              <a:t> </a:t>
            </a:r>
            <a:r>
              <a:rPr lang="fr-BE" dirty="0" err="1">
                <a:solidFill>
                  <a:schemeClr val="bg1"/>
                </a:solidFill>
              </a:rPr>
              <a:t>Paesi</a:t>
            </a:r>
            <a:endParaRPr lang="fr-BE" dirty="0">
              <a:solidFill>
                <a:schemeClr val="bg1"/>
              </a:solidFill>
            </a:endParaRPr>
          </a:p>
          <a:p>
            <a:pPr algn="l" eaLnBrk="1" hangingPunct="1"/>
            <a:r>
              <a:rPr lang="fr-BE" dirty="0">
                <a:solidFill>
                  <a:schemeClr val="bg1"/>
                </a:solidFill>
              </a:rPr>
              <a:t>	</a:t>
            </a:r>
            <a:r>
              <a:rPr lang="fr-BE" sz="1600" i="1" dirty="0">
                <a:solidFill>
                  <a:schemeClr val="bg1"/>
                </a:solidFill>
                <a:sym typeface="Wingdings" pitchFamily="2" charset="2"/>
              </a:rPr>
              <a:t></a:t>
            </a:r>
            <a:r>
              <a:rPr lang="fr-BE" sz="1600" i="1" dirty="0">
                <a:solidFill>
                  <a:srgbClr val="FFFFFF"/>
                </a:solidFill>
                <a:sym typeface="Wingdings" pitchFamily="2" charset="2"/>
              </a:rPr>
              <a:t> Anche </a:t>
            </a:r>
            <a:r>
              <a:rPr lang="fr-BE" sz="1600" i="1" dirty="0" err="1">
                <a:solidFill>
                  <a:srgbClr val="FFFFFF"/>
                </a:solidFill>
                <a:sym typeface="Wingdings" pitchFamily="2" charset="2"/>
              </a:rPr>
              <a:t>secondo</a:t>
            </a:r>
            <a:r>
              <a:rPr lang="fr-BE" sz="1600" i="1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fr-BE" sz="1600" i="1" dirty="0" err="1">
                <a:solidFill>
                  <a:srgbClr val="FFFFFF"/>
                </a:solidFill>
                <a:sym typeface="Wingdings" pitchFamily="2" charset="2"/>
              </a:rPr>
              <a:t>ordinamenti</a:t>
            </a:r>
            <a:r>
              <a:rPr lang="fr-BE" sz="1600" i="1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fr-BE" sz="1600" i="1" dirty="0" err="1">
                <a:solidFill>
                  <a:srgbClr val="FFFFFF"/>
                </a:solidFill>
                <a:sym typeface="Wingdings" pitchFamily="2" charset="2"/>
              </a:rPr>
              <a:t>scolastici</a:t>
            </a:r>
            <a:r>
              <a:rPr lang="fr-BE" sz="1600" i="1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fr-BE" sz="1600" i="1" dirty="0" err="1">
                <a:solidFill>
                  <a:srgbClr val="FFFFFF"/>
                </a:solidFill>
                <a:sym typeface="Wingdings" pitchFamily="2" charset="2"/>
              </a:rPr>
              <a:t>nazionali</a:t>
            </a:r>
            <a:r>
              <a:rPr lang="fr-BE" sz="1600" i="1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fr-BE" sz="1600" i="1" dirty="0" err="1" smtClean="0">
                <a:solidFill>
                  <a:srgbClr val="FFFFFF"/>
                </a:solidFill>
                <a:sym typeface="Wingdings" pitchFamily="2" charset="2"/>
              </a:rPr>
              <a:t>diversi</a:t>
            </a:r>
            <a:endParaRPr lang="fr-BE" sz="1600" i="1" dirty="0" smtClean="0">
              <a:solidFill>
                <a:srgbClr val="FFFFFF"/>
              </a:solidFill>
              <a:sym typeface="Wingdings" pitchFamily="2" charset="2"/>
            </a:endParaRPr>
          </a:p>
          <a:p>
            <a:pPr algn="l" eaLnBrk="1" hangingPunct="1"/>
            <a:endParaRPr lang="fr-BE" dirty="0">
              <a:solidFill>
                <a:schemeClr val="bg1"/>
              </a:solidFill>
              <a:sym typeface="Wingdings" pitchFamily="2" charset="2"/>
            </a:endParaRPr>
          </a:p>
          <a:p>
            <a:pPr marL="285750" indent="-285750" algn="l" eaLnBrk="1" hangingPunct="1">
              <a:buFont typeface="Wingdings" panose="05000000000000000000" pitchFamily="2" charset="2"/>
              <a:buChar char="§"/>
            </a:pPr>
            <a:r>
              <a:rPr lang="fr-BE" dirty="0" err="1" smtClean="0">
                <a:solidFill>
                  <a:schemeClr val="bg1"/>
                </a:solidFill>
              </a:rPr>
              <a:t>Possibilità</a:t>
            </a:r>
            <a:r>
              <a:rPr lang="fr-BE" dirty="0" smtClean="0">
                <a:solidFill>
                  <a:schemeClr val="bg1"/>
                </a:solidFill>
              </a:rPr>
              <a:t> </a:t>
            </a:r>
            <a:r>
              <a:rPr lang="fr-BE" dirty="0">
                <a:solidFill>
                  <a:schemeClr val="bg1"/>
                </a:solidFill>
              </a:rPr>
              <a:t>di </a:t>
            </a:r>
            <a:r>
              <a:rPr lang="fr-BE" dirty="0" err="1">
                <a:solidFill>
                  <a:schemeClr val="bg1"/>
                </a:solidFill>
              </a:rPr>
              <a:t>studiare</a:t>
            </a:r>
            <a:r>
              <a:rPr lang="fr-BE" dirty="0">
                <a:solidFill>
                  <a:schemeClr val="bg1"/>
                </a:solidFill>
              </a:rPr>
              <a:t> in un </a:t>
            </a:r>
            <a:r>
              <a:rPr lang="fr-BE" dirty="0" err="1">
                <a:solidFill>
                  <a:schemeClr val="bg1"/>
                </a:solidFill>
              </a:rPr>
              <a:t>qualsiasi</a:t>
            </a:r>
            <a:r>
              <a:rPr lang="fr-BE" dirty="0">
                <a:solidFill>
                  <a:schemeClr val="bg1"/>
                </a:solidFill>
              </a:rPr>
              <a:t> </a:t>
            </a:r>
            <a:r>
              <a:rPr lang="fr-BE" dirty="0" err="1">
                <a:solidFill>
                  <a:schemeClr val="bg1"/>
                </a:solidFill>
              </a:rPr>
              <a:t>Paese</a:t>
            </a:r>
            <a:r>
              <a:rPr lang="fr-BE" dirty="0">
                <a:solidFill>
                  <a:schemeClr val="bg1"/>
                </a:solidFill>
              </a:rPr>
              <a:t> UE</a:t>
            </a:r>
          </a:p>
          <a:p>
            <a:pPr algn="l" eaLnBrk="1" hangingPunct="1"/>
            <a:r>
              <a:rPr lang="fr-BE" dirty="0">
                <a:solidFill>
                  <a:schemeClr val="bg1"/>
                </a:solidFill>
              </a:rPr>
              <a:t>	</a:t>
            </a:r>
            <a:r>
              <a:rPr lang="fr-BE" sz="1600" i="1" dirty="0">
                <a:solidFill>
                  <a:schemeClr val="bg1"/>
                </a:solidFill>
                <a:sym typeface="Wingdings" pitchFamily="2" charset="2"/>
              </a:rPr>
              <a:t></a:t>
            </a:r>
            <a:r>
              <a:rPr lang="fr-BE" sz="1600" i="1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fr-BE" sz="1600" i="1" dirty="0" err="1">
                <a:solidFill>
                  <a:srgbClr val="FFFFFF"/>
                </a:solidFill>
                <a:sym typeface="Wingdings" pitchFamily="2" charset="2"/>
              </a:rPr>
              <a:t>Alle</a:t>
            </a:r>
            <a:r>
              <a:rPr lang="fr-BE" sz="1600" i="1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fr-BE" sz="1600" i="1" dirty="0" err="1">
                <a:solidFill>
                  <a:srgbClr val="FFFFFF"/>
                </a:solidFill>
                <a:sym typeface="Wingdings" pitchFamily="2" charset="2"/>
              </a:rPr>
              <a:t>stesse</a:t>
            </a:r>
            <a:r>
              <a:rPr lang="fr-BE" sz="1600" i="1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fr-BE" sz="1600" i="1" dirty="0" err="1">
                <a:solidFill>
                  <a:srgbClr val="FFFFFF"/>
                </a:solidFill>
                <a:sym typeface="Wingdings" pitchFamily="2" charset="2"/>
              </a:rPr>
              <a:t>condizioni</a:t>
            </a:r>
            <a:r>
              <a:rPr lang="fr-BE" sz="1600" i="1" dirty="0">
                <a:solidFill>
                  <a:srgbClr val="FFFFFF"/>
                </a:solidFill>
                <a:sym typeface="Wingdings" pitchFamily="2" charset="2"/>
              </a:rPr>
              <a:t> dei </a:t>
            </a:r>
            <a:r>
              <a:rPr lang="fr-BE" sz="1600" i="1" dirty="0" err="1">
                <a:solidFill>
                  <a:srgbClr val="FFFFFF"/>
                </a:solidFill>
                <a:sym typeface="Wingdings" pitchFamily="2" charset="2"/>
              </a:rPr>
              <a:t>cittadini</a:t>
            </a:r>
            <a:r>
              <a:rPr lang="fr-BE" sz="1600" i="1" dirty="0">
                <a:solidFill>
                  <a:srgbClr val="FFFFFF"/>
                </a:solidFill>
                <a:sym typeface="Wingdings" pitchFamily="2" charset="2"/>
              </a:rPr>
              <a:t> di quel </a:t>
            </a:r>
            <a:r>
              <a:rPr lang="fr-BE" sz="1600" i="1" dirty="0" err="1">
                <a:solidFill>
                  <a:srgbClr val="FFFFFF"/>
                </a:solidFill>
                <a:sym typeface="Wingdings" pitchFamily="2" charset="2"/>
              </a:rPr>
              <a:t>Paese</a:t>
            </a:r>
            <a:endParaRPr lang="fr-BE" sz="1600" dirty="0">
              <a:solidFill>
                <a:schemeClr val="bg1"/>
              </a:solidFill>
            </a:endParaRPr>
          </a:p>
          <a:p>
            <a:pPr algn="l" eaLnBrk="1" hangingPunct="1"/>
            <a:r>
              <a:rPr lang="fr-BE" sz="1600" dirty="0">
                <a:solidFill>
                  <a:schemeClr val="bg1"/>
                </a:solidFill>
              </a:rPr>
              <a:t>	</a:t>
            </a:r>
            <a:r>
              <a:rPr lang="fr-BE" sz="1600" i="1" dirty="0">
                <a:solidFill>
                  <a:schemeClr val="bg1"/>
                </a:solidFill>
                <a:sym typeface="Wingdings" pitchFamily="2" charset="2"/>
              </a:rPr>
              <a:t> </a:t>
            </a:r>
            <a:r>
              <a:rPr lang="fr-BE" sz="1600" i="1" dirty="0" err="1">
                <a:solidFill>
                  <a:schemeClr val="bg1"/>
                </a:solidFill>
                <a:sym typeface="Wingdings" pitchFamily="2" charset="2"/>
              </a:rPr>
              <a:t>Corsi</a:t>
            </a:r>
            <a:r>
              <a:rPr lang="fr-BE" sz="1600" i="1" dirty="0">
                <a:solidFill>
                  <a:schemeClr val="bg1"/>
                </a:solidFill>
                <a:sym typeface="Wingdings" pitchFamily="2" charset="2"/>
              </a:rPr>
              <a:t> di lingua </a:t>
            </a:r>
            <a:r>
              <a:rPr lang="fr-BE" sz="1600" i="1" dirty="0" err="1">
                <a:solidFill>
                  <a:schemeClr val="bg1"/>
                </a:solidFill>
                <a:sym typeface="Wingdings" pitchFamily="2" charset="2"/>
              </a:rPr>
              <a:t>gratuiti</a:t>
            </a:r>
            <a:r>
              <a:rPr lang="fr-BE" sz="1600" i="1" dirty="0">
                <a:solidFill>
                  <a:schemeClr val="bg1"/>
                </a:solidFill>
                <a:sym typeface="Wingdings" pitchFamily="2" charset="2"/>
              </a:rPr>
              <a:t> per </a:t>
            </a:r>
            <a:r>
              <a:rPr lang="fr-BE" sz="1600" i="1" dirty="0" err="1">
                <a:solidFill>
                  <a:schemeClr val="bg1"/>
                </a:solidFill>
                <a:sym typeface="Wingdings" pitchFamily="2" charset="2"/>
              </a:rPr>
              <a:t>figli</a:t>
            </a:r>
            <a:r>
              <a:rPr lang="fr-BE" sz="1600" i="1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fr-BE" sz="1600" i="1" dirty="0" err="1">
                <a:solidFill>
                  <a:schemeClr val="bg1"/>
                </a:solidFill>
                <a:sym typeface="Wingdings" pitchFamily="2" charset="2"/>
              </a:rPr>
              <a:t>minori</a:t>
            </a:r>
            <a:r>
              <a:rPr lang="fr-BE" sz="1600" i="1" dirty="0">
                <a:solidFill>
                  <a:schemeClr val="bg1"/>
                </a:solidFill>
                <a:sym typeface="Wingdings" pitchFamily="2" charset="2"/>
              </a:rPr>
              <a:t> di </a:t>
            </a:r>
            <a:r>
              <a:rPr lang="fr-BE" sz="1600" i="1" dirty="0" err="1">
                <a:solidFill>
                  <a:schemeClr val="bg1"/>
                </a:solidFill>
                <a:sym typeface="Wingdings" pitchFamily="2" charset="2"/>
              </a:rPr>
              <a:t>cittadini</a:t>
            </a:r>
            <a:r>
              <a:rPr lang="fr-BE" sz="1600" i="1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fr-BE" sz="1600" i="1" dirty="0" err="1">
                <a:solidFill>
                  <a:schemeClr val="bg1"/>
                </a:solidFill>
                <a:sym typeface="Wingdings" pitchFamily="2" charset="2"/>
              </a:rPr>
              <a:t>trasferiti</a:t>
            </a:r>
            <a:r>
              <a:rPr lang="fr-BE" sz="1600" i="1" dirty="0">
                <a:solidFill>
                  <a:schemeClr val="bg1"/>
                </a:solidFill>
                <a:sym typeface="Wingdings" pitchFamily="2" charset="2"/>
              </a:rPr>
              <a:t> in un </a:t>
            </a:r>
            <a:r>
              <a:rPr lang="fr-BE" sz="1600" i="1" dirty="0" err="1">
                <a:solidFill>
                  <a:schemeClr val="bg1"/>
                </a:solidFill>
                <a:sym typeface="Wingdings" pitchFamily="2" charset="2"/>
              </a:rPr>
              <a:t>altro</a:t>
            </a:r>
            <a:r>
              <a:rPr lang="fr-BE" sz="1600" i="1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fr-BE" sz="1600" i="1" dirty="0" err="1">
                <a:solidFill>
                  <a:schemeClr val="bg1"/>
                </a:solidFill>
                <a:sym typeface="Wingdings" pitchFamily="2" charset="2"/>
              </a:rPr>
              <a:t>Paese</a:t>
            </a:r>
            <a:endParaRPr lang="fr-BE" sz="1600" dirty="0">
              <a:solidFill>
                <a:schemeClr val="bg1"/>
              </a:solidFill>
            </a:endParaRPr>
          </a:p>
          <a:p>
            <a:pPr eaLnBrk="1" hangingPunct="1"/>
            <a:endParaRPr lang="fr-BE" dirty="0" smtClean="0">
              <a:solidFill>
                <a:schemeClr val="bg1"/>
              </a:solidFill>
            </a:endParaRPr>
          </a:p>
          <a:p>
            <a:pPr marL="285750" indent="-285750" algn="l" eaLnBrk="1" hangingPunct="1">
              <a:buFont typeface="Wingdings" panose="05000000000000000000" pitchFamily="2" charset="2"/>
              <a:buChar char="§"/>
            </a:pPr>
            <a:r>
              <a:rPr lang="fr-BE" dirty="0" err="1" smtClean="0">
                <a:solidFill>
                  <a:schemeClr val="bg1"/>
                </a:solidFill>
              </a:rPr>
              <a:t>Accordi</a:t>
            </a:r>
            <a:r>
              <a:rPr lang="fr-BE" dirty="0" smtClean="0">
                <a:solidFill>
                  <a:schemeClr val="bg1"/>
                </a:solidFill>
              </a:rPr>
              <a:t> </a:t>
            </a:r>
            <a:r>
              <a:rPr lang="fr-BE" dirty="0">
                <a:solidFill>
                  <a:schemeClr val="bg1"/>
                </a:solidFill>
              </a:rPr>
              <a:t>e </a:t>
            </a:r>
            <a:r>
              <a:rPr lang="fr-BE" dirty="0" err="1">
                <a:solidFill>
                  <a:schemeClr val="bg1"/>
                </a:solidFill>
              </a:rPr>
              <a:t>programmi</a:t>
            </a:r>
            <a:r>
              <a:rPr lang="fr-BE" dirty="0">
                <a:solidFill>
                  <a:schemeClr val="bg1"/>
                </a:solidFill>
              </a:rPr>
              <a:t> per </a:t>
            </a:r>
            <a:r>
              <a:rPr lang="fr-BE" dirty="0" err="1">
                <a:solidFill>
                  <a:schemeClr val="bg1"/>
                </a:solidFill>
              </a:rPr>
              <a:t>scambi</a:t>
            </a:r>
            <a:r>
              <a:rPr lang="fr-BE" dirty="0">
                <a:solidFill>
                  <a:schemeClr val="bg1"/>
                </a:solidFill>
              </a:rPr>
              <a:t> e </a:t>
            </a:r>
            <a:r>
              <a:rPr lang="fr-BE" dirty="0" err="1">
                <a:solidFill>
                  <a:schemeClr val="bg1"/>
                </a:solidFill>
              </a:rPr>
              <a:t>progetti</a:t>
            </a:r>
            <a:r>
              <a:rPr lang="fr-BE" dirty="0">
                <a:solidFill>
                  <a:schemeClr val="bg1"/>
                </a:solidFill>
              </a:rPr>
              <a:t> fra </a:t>
            </a:r>
            <a:r>
              <a:rPr lang="fr-BE" dirty="0" err="1" smtClean="0">
                <a:solidFill>
                  <a:schemeClr val="bg1"/>
                </a:solidFill>
              </a:rPr>
              <a:t>scuole</a:t>
            </a:r>
            <a:r>
              <a:rPr lang="fr-BE" dirty="0" smtClean="0">
                <a:solidFill>
                  <a:schemeClr val="bg1"/>
                </a:solidFill>
              </a:rPr>
              <a:t>/</a:t>
            </a:r>
            <a:r>
              <a:rPr lang="fr-BE" dirty="0" err="1" smtClean="0">
                <a:solidFill>
                  <a:schemeClr val="bg1"/>
                </a:solidFill>
              </a:rPr>
              <a:t>atenei</a:t>
            </a:r>
            <a:endParaRPr lang="fr-BE" i="1" dirty="0">
              <a:solidFill>
                <a:srgbClr val="FF9900"/>
              </a:solidFill>
            </a:endParaRPr>
          </a:p>
          <a:p>
            <a:pPr eaLnBrk="1" hangingPunct="1"/>
            <a:r>
              <a:rPr lang="fr-BE" dirty="0">
                <a:solidFill>
                  <a:schemeClr val="bg1"/>
                </a:solidFill>
              </a:rPr>
              <a:t>  </a:t>
            </a:r>
            <a:endParaRPr lang="fr-BE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fr-BE" dirty="0" smtClean="0">
                <a:solidFill>
                  <a:schemeClr val="bg1"/>
                </a:solidFill>
              </a:rPr>
              <a:t>   </a:t>
            </a:r>
            <a:r>
              <a:rPr lang="fr-BE" b="1" dirty="0">
                <a:solidFill>
                  <a:srgbClr val="FF9900"/>
                </a:solidFill>
              </a:rPr>
              <a:t>ERASMUS +</a:t>
            </a:r>
          </a:p>
          <a:p>
            <a:pPr eaLnBrk="1" hangingPunct="1"/>
            <a:r>
              <a:rPr lang="fr-BE" dirty="0">
                <a:solidFill>
                  <a:schemeClr val="bg1"/>
                </a:solidFill>
              </a:rPr>
              <a:t>	</a:t>
            </a:r>
            <a:r>
              <a:rPr lang="fr-BE" sz="1600" i="1" dirty="0">
                <a:solidFill>
                  <a:schemeClr val="bg1"/>
                </a:solidFill>
                <a:sym typeface="Wingdings" pitchFamily="2" charset="2"/>
              </a:rPr>
              <a:t> </a:t>
            </a:r>
            <a:r>
              <a:rPr lang="fr-BE" sz="1600" i="1" dirty="0" err="1">
                <a:solidFill>
                  <a:schemeClr val="bg1"/>
                </a:solidFill>
                <a:sym typeface="Wingdings" pitchFamily="2" charset="2"/>
              </a:rPr>
              <a:t>Progetti</a:t>
            </a:r>
            <a:r>
              <a:rPr lang="fr-BE" sz="1600" i="1" dirty="0">
                <a:solidFill>
                  <a:schemeClr val="bg1"/>
                </a:solidFill>
                <a:sym typeface="Wingdings" pitchFamily="2" charset="2"/>
              </a:rPr>
              <a:t> e </a:t>
            </a:r>
            <a:r>
              <a:rPr lang="fr-BE" sz="1600" i="1" dirty="0" err="1">
                <a:solidFill>
                  <a:schemeClr val="bg1"/>
                </a:solidFill>
                <a:sym typeface="Wingdings" pitchFamily="2" charset="2"/>
              </a:rPr>
              <a:t>scambi</a:t>
            </a:r>
            <a:r>
              <a:rPr lang="fr-BE" sz="1600" i="1" dirty="0">
                <a:solidFill>
                  <a:schemeClr val="bg1"/>
                </a:solidFill>
                <a:sym typeface="Wingdings" pitchFamily="2" charset="2"/>
              </a:rPr>
              <a:t> fra </a:t>
            </a:r>
            <a:r>
              <a:rPr lang="fr-BE" sz="1600" i="1" dirty="0" err="1">
                <a:solidFill>
                  <a:schemeClr val="bg1"/>
                </a:solidFill>
                <a:sym typeface="Wingdings" pitchFamily="2" charset="2"/>
              </a:rPr>
              <a:t>scuole</a:t>
            </a:r>
            <a:r>
              <a:rPr lang="fr-BE" sz="1600" i="1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fr-BE" sz="1600" i="1" dirty="0" err="1">
                <a:solidFill>
                  <a:schemeClr val="bg1"/>
                </a:solidFill>
                <a:sym typeface="Wingdings" pitchFamily="2" charset="2"/>
              </a:rPr>
              <a:t>superiori</a:t>
            </a:r>
            <a:r>
              <a:rPr lang="fr-BE" sz="1600" i="1" dirty="0">
                <a:solidFill>
                  <a:schemeClr val="bg1"/>
                </a:solidFill>
                <a:sym typeface="Wingdings" pitchFamily="2" charset="2"/>
              </a:rPr>
              <a:t> di </a:t>
            </a:r>
            <a:r>
              <a:rPr lang="fr-BE" sz="1600" i="1" dirty="0" err="1">
                <a:solidFill>
                  <a:schemeClr val="bg1"/>
                </a:solidFill>
                <a:sym typeface="Wingdings" pitchFamily="2" charset="2"/>
              </a:rPr>
              <a:t>studenti</a:t>
            </a:r>
            <a:r>
              <a:rPr lang="fr-BE" sz="1600" i="1" dirty="0">
                <a:solidFill>
                  <a:schemeClr val="bg1"/>
                </a:solidFill>
                <a:sym typeface="Wingdings" pitchFamily="2" charset="2"/>
              </a:rPr>
              <a:t> e </a:t>
            </a:r>
            <a:r>
              <a:rPr lang="fr-BE" sz="1600" i="1" dirty="0" err="1">
                <a:solidFill>
                  <a:schemeClr val="bg1"/>
                </a:solidFill>
                <a:sym typeface="Wingdings" pitchFamily="2" charset="2"/>
              </a:rPr>
              <a:t>insegnanti</a:t>
            </a:r>
            <a:endParaRPr lang="fr-BE" sz="1600" dirty="0">
              <a:solidFill>
                <a:schemeClr val="bg1"/>
              </a:solidFill>
            </a:endParaRPr>
          </a:p>
          <a:p>
            <a:pPr eaLnBrk="1" hangingPunct="1"/>
            <a:r>
              <a:rPr lang="fr-BE" sz="1600" i="1" dirty="0">
                <a:solidFill>
                  <a:schemeClr val="bg1"/>
                </a:solidFill>
                <a:sym typeface="Wingdings" pitchFamily="2" charset="2"/>
              </a:rPr>
              <a:t>	 Le Università/</a:t>
            </a:r>
            <a:r>
              <a:rPr lang="fr-BE" sz="1600" i="1" dirty="0" err="1">
                <a:solidFill>
                  <a:schemeClr val="bg1"/>
                </a:solidFill>
                <a:sym typeface="Wingdings" pitchFamily="2" charset="2"/>
              </a:rPr>
              <a:t>Facoltà</a:t>
            </a:r>
            <a:r>
              <a:rPr lang="fr-BE" sz="1600" i="1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fr-BE" sz="1600" i="1" dirty="0" err="1">
                <a:solidFill>
                  <a:schemeClr val="bg1"/>
                </a:solidFill>
                <a:sym typeface="Wingdings" pitchFamily="2" charset="2"/>
              </a:rPr>
              <a:t>hanno</a:t>
            </a:r>
            <a:r>
              <a:rPr lang="fr-BE" sz="1600" i="1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fr-BE" sz="1600" i="1" dirty="0" err="1">
                <a:solidFill>
                  <a:schemeClr val="bg1"/>
                </a:solidFill>
                <a:sym typeface="Wingdings" pitchFamily="2" charset="2"/>
              </a:rPr>
              <a:t>accordi</a:t>
            </a:r>
            <a:r>
              <a:rPr lang="fr-BE" sz="1600" i="1" dirty="0">
                <a:solidFill>
                  <a:schemeClr val="bg1"/>
                </a:solidFill>
                <a:sym typeface="Wingdings" pitchFamily="2" charset="2"/>
              </a:rPr>
              <a:t> con </a:t>
            </a:r>
            <a:r>
              <a:rPr lang="fr-BE" sz="1600" i="1" dirty="0" err="1">
                <a:solidFill>
                  <a:schemeClr val="bg1"/>
                </a:solidFill>
                <a:sym typeface="Wingdings" pitchFamily="2" charset="2"/>
              </a:rPr>
              <a:t>omologhi</a:t>
            </a:r>
            <a:r>
              <a:rPr lang="fr-BE" sz="1600" i="1" dirty="0">
                <a:solidFill>
                  <a:schemeClr val="bg1"/>
                </a:solidFill>
                <a:sym typeface="Wingdings" pitchFamily="2" charset="2"/>
              </a:rPr>
              <a:t> per </a:t>
            </a:r>
            <a:r>
              <a:rPr lang="fr-BE" sz="1600" i="1" dirty="0" err="1">
                <a:solidFill>
                  <a:schemeClr val="bg1"/>
                </a:solidFill>
                <a:sym typeface="Wingdings" pitchFamily="2" charset="2"/>
              </a:rPr>
              <a:t>scambi</a:t>
            </a:r>
            <a:r>
              <a:rPr lang="fr-BE" sz="1600" i="1" dirty="0">
                <a:solidFill>
                  <a:schemeClr val="bg1"/>
                </a:solidFill>
                <a:sym typeface="Wingdings" pitchFamily="2" charset="2"/>
              </a:rPr>
              <a:t> di </a:t>
            </a:r>
            <a:r>
              <a:rPr lang="fr-BE" sz="1600" i="1" dirty="0" err="1">
                <a:solidFill>
                  <a:schemeClr val="bg1"/>
                </a:solidFill>
                <a:sym typeface="Wingdings" pitchFamily="2" charset="2"/>
              </a:rPr>
              <a:t>studenti</a:t>
            </a:r>
            <a:r>
              <a:rPr lang="fr-BE" sz="1600" i="1" dirty="0">
                <a:solidFill>
                  <a:schemeClr val="bg1"/>
                </a:solidFill>
                <a:sym typeface="Wingdings" pitchFamily="2" charset="2"/>
              </a:rPr>
              <a:t> </a:t>
            </a:r>
          </a:p>
          <a:p>
            <a:pPr eaLnBrk="1" hangingPunct="1"/>
            <a:r>
              <a:rPr lang="fr-BE" sz="1600" i="1" dirty="0">
                <a:solidFill>
                  <a:schemeClr val="bg1"/>
                </a:solidFill>
                <a:sym typeface="Wingdings" pitchFamily="2" charset="2"/>
              </a:rPr>
              <a:t>	 </a:t>
            </a:r>
            <a:r>
              <a:rPr lang="fr-BE" sz="1600" i="1" dirty="0" err="1">
                <a:solidFill>
                  <a:schemeClr val="bg1"/>
                </a:solidFill>
                <a:sym typeface="Wingdings" pitchFamily="2" charset="2"/>
              </a:rPr>
              <a:t>G</a:t>
            </a:r>
            <a:r>
              <a:rPr lang="fr-BE" sz="1600" i="1" dirty="0" err="1">
                <a:solidFill>
                  <a:srgbClr val="FFFFFF"/>
                </a:solidFill>
                <a:sym typeface="Wingdings" pitchFamily="2" charset="2"/>
              </a:rPr>
              <a:t>li</a:t>
            </a:r>
            <a:r>
              <a:rPr lang="fr-BE" sz="1600" i="1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fr-BE" sz="1600" i="1" dirty="0" err="1">
                <a:solidFill>
                  <a:srgbClr val="FFFFFF"/>
                </a:solidFill>
                <a:sym typeface="Wingdings" pitchFamily="2" charset="2"/>
              </a:rPr>
              <a:t>esami</a:t>
            </a:r>
            <a:r>
              <a:rPr lang="fr-BE" sz="1600" i="1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fr-BE" sz="1600" i="1" dirty="0" err="1">
                <a:solidFill>
                  <a:srgbClr val="FFFFFF"/>
                </a:solidFill>
                <a:sym typeface="Wingdings" pitchFamily="2" charset="2"/>
              </a:rPr>
              <a:t>fatti</a:t>
            </a:r>
            <a:r>
              <a:rPr lang="fr-BE" sz="1600" i="1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fr-BE" sz="1600" i="1" dirty="0" err="1">
                <a:solidFill>
                  <a:srgbClr val="FFFFFF"/>
                </a:solidFill>
                <a:sym typeface="Wingdings" pitchFamily="2" charset="2"/>
              </a:rPr>
              <a:t>all'estero</a:t>
            </a:r>
            <a:r>
              <a:rPr lang="fr-BE" sz="1600" i="1" dirty="0">
                <a:solidFill>
                  <a:srgbClr val="FFFFFF"/>
                </a:solidFill>
                <a:sym typeface="Wingdings" pitchFamily="2" charset="2"/>
              </a:rPr>
              <a:t> sono </a:t>
            </a:r>
            <a:r>
              <a:rPr lang="fr-BE" sz="1600" i="1" dirty="0" err="1">
                <a:solidFill>
                  <a:srgbClr val="FFFFFF"/>
                </a:solidFill>
                <a:sym typeface="Wingdings" pitchFamily="2" charset="2"/>
              </a:rPr>
              <a:t>riconosciuti</a:t>
            </a:r>
            <a:r>
              <a:rPr lang="fr-BE" sz="1600" i="1" dirty="0">
                <a:solidFill>
                  <a:srgbClr val="FFFFFF"/>
                </a:solidFill>
                <a:sym typeface="Wingdings" pitchFamily="2" charset="2"/>
              </a:rPr>
              <a:t>  </a:t>
            </a:r>
            <a:r>
              <a:rPr lang="fr-BE" sz="1600" i="1" dirty="0" err="1">
                <a:solidFill>
                  <a:srgbClr val="FFFFFF"/>
                </a:solidFill>
                <a:sym typeface="Wingdings" pitchFamily="2" charset="2"/>
              </a:rPr>
              <a:t>dall'Università</a:t>
            </a:r>
            <a:r>
              <a:rPr lang="fr-BE" sz="1600" i="1" dirty="0">
                <a:solidFill>
                  <a:srgbClr val="FFFFFF"/>
                </a:solidFill>
                <a:sym typeface="Wingdings" pitchFamily="2" charset="2"/>
              </a:rPr>
              <a:t> di origine </a:t>
            </a:r>
            <a:endParaRPr lang="fr-BE" sz="2000" dirty="0">
              <a:solidFill>
                <a:srgbClr val="FFC000"/>
              </a:solidFill>
              <a:latin typeface="Verdana" pitchFamily="34" charset="0"/>
            </a:endParaRPr>
          </a:p>
        </p:txBody>
      </p:sp>
      <p:pic>
        <p:nvPicPr>
          <p:cNvPr id="18439" name="Picture 7" descr="http://www.thegraduateschronicle.it/wp-content/uploads/2014/07/travel-300x3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052736"/>
            <a:ext cx="2014537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8634150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850" y="1125538"/>
            <a:ext cx="8351838" cy="790575"/>
          </a:xfrm>
        </p:spPr>
        <p:txBody>
          <a:bodyPr/>
          <a:lstStyle/>
          <a:p>
            <a:pPr indent="0" eaLnBrk="1" hangingPunct="1"/>
            <a:r>
              <a:rPr lang="fr-FR" sz="3200" b="1" dirty="0" smtClean="0">
                <a:solidFill>
                  <a:srgbClr val="FF99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L'</a:t>
            </a:r>
            <a:r>
              <a:rPr lang="fr-FR" sz="3200" b="1" dirty="0" err="1" smtClean="0">
                <a:solidFill>
                  <a:srgbClr val="FF99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Unione</a:t>
            </a:r>
            <a:r>
              <a:rPr lang="fr-FR" sz="3200" b="1" dirty="0" smtClean="0">
                <a:solidFill>
                  <a:srgbClr val="FF99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fr-FR" sz="3200" b="1" dirty="0" err="1" smtClean="0">
                <a:solidFill>
                  <a:srgbClr val="FF99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Europea</a:t>
            </a:r>
            <a:endParaRPr lang="en-GB" sz="3200" b="1" dirty="0" smtClean="0">
              <a:solidFill>
                <a:srgbClr val="FF99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55576" y="2027921"/>
            <a:ext cx="50307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BE" sz="2400" dirty="0" err="1">
                <a:solidFill>
                  <a:srgbClr val="FFC000"/>
                </a:solidFill>
                <a:latin typeface="Verdana" pitchFamily="34" charset="0"/>
              </a:rPr>
              <a:t>Diritti</a:t>
            </a:r>
            <a:r>
              <a:rPr lang="fr-BE" sz="2400" dirty="0">
                <a:solidFill>
                  <a:srgbClr val="FFC000"/>
                </a:solidFill>
                <a:latin typeface="Verdana" pitchFamily="34" charset="0"/>
              </a:rPr>
              <a:t> </a:t>
            </a:r>
            <a:r>
              <a:rPr lang="fr-BE" sz="2400" dirty="0" err="1">
                <a:solidFill>
                  <a:srgbClr val="FFC000"/>
                </a:solidFill>
                <a:latin typeface="Verdana" pitchFamily="34" charset="0"/>
              </a:rPr>
              <a:t>garantiti</a:t>
            </a:r>
            <a:r>
              <a:rPr lang="fr-BE" sz="2400" dirty="0">
                <a:solidFill>
                  <a:srgbClr val="FFC000"/>
                </a:solidFill>
                <a:latin typeface="Verdana" pitchFamily="34" charset="0"/>
              </a:rPr>
              <a:t> a tutti i </a:t>
            </a:r>
            <a:r>
              <a:rPr lang="fr-BE" sz="2400" dirty="0" err="1">
                <a:solidFill>
                  <a:srgbClr val="FFC000"/>
                </a:solidFill>
                <a:latin typeface="Verdana" pitchFamily="34" charset="0"/>
              </a:rPr>
              <a:t>cittadini</a:t>
            </a:r>
            <a:endParaRPr lang="fr-BE" sz="2400" dirty="0">
              <a:solidFill>
                <a:srgbClr val="FFC000"/>
              </a:solidFill>
              <a:latin typeface="Verdana" pitchFamily="34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49183" y="2895489"/>
            <a:ext cx="885666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it-IT" dirty="0">
                <a:solidFill>
                  <a:schemeClr val="bg1"/>
                </a:solidFill>
              </a:rPr>
              <a:t>La </a:t>
            </a:r>
            <a:r>
              <a:rPr lang="it-IT" dirty="0">
                <a:solidFill>
                  <a:srgbClr val="FF9900"/>
                </a:solidFill>
              </a:rPr>
              <a:t>Carta dei diritti fondamentali dell'Unione </a:t>
            </a:r>
            <a:r>
              <a:rPr lang="it-IT" dirty="0" smtClean="0">
                <a:solidFill>
                  <a:srgbClr val="FF9900"/>
                </a:solidFill>
              </a:rPr>
              <a:t>Europea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u="sng" dirty="0">
                <a:solidFill>
                  <a:schemeClr val="bg1"/>
                </a:solidFill>
              </a:rPr>
              <a:t>fa parte dei trattati UE</a:t>
            </a:r>
          </a:p>
          <a:p>
            <a:pPr algn="l" eaLnBrk="1" hangingPunct="1"/>
            <a:r>
              <a:rPr lang="it-IT" dirty="0" smtClean="0">
                <a:solidFill>
                  <a:schemeClr val="bg1"/>
                </a:solidFill>
              </a:rPr>
              <a:t>definisce </a:t>
            </a:r>
            <a:r>
              <a:rPr lang="it-IT" dirty="0">
                <a:solidFill>
                  <a:schemeClr val="bg1"/>
                </a:solidFill>
              </a:rPr>
              <a:t>diritti e libertà che devono essere garantiti a tutti i cittadini </a:t>
            </a:r>
            <a:r>
              <a:rPr lang="fr-BE" dirty="0">
                <a:solidFill>
                  <a:schemeClr val="bg1"/>
                </a:solidFill>
              </a:rPr>
              <a:t>UE</a:t>
            </a:r>
          </a:p>
          <a:p>
            <a:pPr algn="l" eaLnBrk="1" hangingPunct="1"/>
            <a:r>
              <a:rPr lang="fr-BE" sz="1600" dirty="0">
                <a:solidFill>
                  <a:schemeClr val="bg1"/>
                </a:solidFill>
              </a:rPr>
              <a:t>	</a:t>
            </a:r>
            <a:r>
              <a:rPr lang="fr-BE" sz="1600" i="1" dirty="0">
                <a:solidFill>
                  <a:srgbClr val="FFFFFF"/>
                </a:solidFill>
                <a:sym typeface="Wingdings" pitchFamily="2" charset="2"/>
              </a:rPr>
              <a:t>  4 </a:t>
            </a:r>
            <a:r>
              <a:rPr lang="fr-BE" sz="1600" i="1" dirty="0" err="1">
                <a:solidFill>
                  <a:srgbClr val="FFFFFF"/>
                </a:solidFill>
                <a:sym typeface="Wingdings" pitchFamily="2" charset="2"/>
              </a:rPr>
              <a:t>categorie</a:t>
            </a:r>
            <a:r>
              <a:rPr lang="fr-BE" sz="1600" i="1" dirty="0">
                <a:solidFill>
                  <a:srgbClr val="FFFFFF"/>
                </a:solidFill>
                <a:sym typeface="Wingdings" pitchFamily="2" charset="2"/>
              </a:rPr>
              <a:t>: </a:t>
            </a:r>
            <a:r>
              <a:rPr lang="fr-BE" sz="1600" i="1" dirty="0" err="1">
                <a:solidFill>
                  <a:srgbClr val="FFFFFF"/>
                </a:solidFill>
                <a:sym typeface="Wingdings" pitchFamily="2" charset="2"/>
              </a:rPr>
              <a:t>libertà</a:t>
            </a:r>
            <a:r>
              <a:rPr lang="fr-BE" sz="1600" i="1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fr-BE" sz="1600" i="1" dirty="0" err="1">
                <a:solidFill>
                  <a:srgbClr val="FFFFFF"/>
                </a:solidFill>
                <a:sym typeface="Wingdings" pitchFamily="2" charset="2"/>
              </a:rPr>
              <a:t>fondamentali</a:t>
            </a:r>
            <a:r>
              <a:rPr lang="fr-BE" sz="1600" i="1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fr-BE" sz="1600" i="1" dirty="0" err="1">
                <a:solidFill>
                  <a:srgbClr val="FFFFFF"/>
                </a:solidFill>
                <a:sym typeface="Wingdings" pitchFamily="2" charset="2"/>
              </a:rPr>
              <a:t>comuni</a:t>
            </a:r>
            <a:r>
              <a:rPr lang="fr-BE" sz="1600" i="1" dirty="0">
                <a:solidFill>
                  <a:srgbClr val="FFFFFF"/>
                </a:solidFill>
                <a:sym typeface="Wingdings" pitchFamily="2" charset="2"/>
              </a:rPr>
              <a:t>, </a:t>
            </a:r>
            <a:r>
              <a:rPr lang="fr-BE" sz="1600" i="1" dirty="0" err="1">
                <a:solidFill>
                  <a:srgbClr val="FFFFFF"/>
                </a:solidFill>
                <a:sym typeface="Wingdings" pitchFamily="2" charset="2"/>
              </a:rPr>
              <a:t>diritti</a:t>
            </a:r>
            <a:r>
              <a:rPr lang="fr-BE" sz="1600" i="1" dirty="0">
                <a:solidFill>
                  <a:srgbClr val="FFFFFF"/>
                </a:solidFill>
                <a:sym typeface="Wingdings" pitchFamily="2" charset="2"/>
              </a:rPr>
              <a:t> UE, </a:t>
            </a:r>
            <a:r>
              <a:rPr lang="fr-BE" sz="1600" i="1" dirty="0" err="1">
                <a:solidFill>
                  <a:srgbClr val="FFFFFF"/>
                </a:solidFill>
                <a:sym typeface="Wingdings" pitchFamily="2" charset="2"/>
              </a:rPr>
              <a:t>dirittti</a:t>
            </a:r>
            <a:r>
              <a:rPr lang="fr-BE" sz="1600" i="1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fr-BE" sz="1600" i="1" dirty="0" err="1">
                <a:solidFill>
                  <a:srgbClr val="FFFFFF"/>
                </a:solidFill>
                <a:sym typeface="Wingdings" pitchFamily="2" charset="2"/>
              </a:rPr>
              <a:t>economici</a:t>
            </a:r>
            <a:r>
              <a:rPr lang="fr-BE" sz="1600" i="1" dirty="0">
                <a:solidFill>
                  <a:srgbClr val="FFFFFF"/>
                </a:solidFill>
                <a:sym typeface="Wingdings" pitchFamily="2" charset="2"/>
              </a:rPr>
              <a:t/>
            </a:r>
            <a:br>
              <a:rPr lang="fr-BE" sz="1600" i="1" dirty="0">
                <a:solidFill>
                  <a:srgbClr val="FFFFFF"/>
                </a:solidFill>
                <a:sym typeface="Wingdings" pitchFamily="2" charset="2"/>
              </a:rPr>
            </a:br>
            <a:r>
              <a:rPr lang="fr-BE" sz="1600" i="1" dirty="0">
                <a:solidFill>
                  <a:srgbClr val="FFFFFF"/>
                </a:solidFill>
                <a:sym typeface="Wingdings" pitchFamily="2" charset="2"/>
              </a:rPr>
              <a:t>	      e </a:t>
            </a:r>
            <a:r>
              <a:rPr lang="fr-BE" sz="1600" i="1" dirty="0" err="1">
                <a:solidFill>
                  <a:srgbClr val="FFFFFF"/>
                </a:solidFill>
                <a:sym typeface="Wingdings" pitchFamily="2" charset="2"/>
              </a:rPr>
              <a:t>sociali</a:t>
            </a:r>
            <a:r>
              <a:rPr lang="fr-BE" sz="1600" i="1" dirty="0">
                <a:solidFill>
                  <a:srgbClr val="FFFFFF"/>
                </a:solidFill>
                <a:sym typeface="Wingdings" pitchFamily="2" charset="2"/>
              </a:rPr>
              <a:t>, </a:t>
            </a:r>
            <a:r>
              <a:rPr lang="fr-BE" sz="1600" i="1" u="sng" dirty="0" err="1">
                <a:solidFill>
                  <a:srgbClr val="FFFFFF"/>
                </a:solidFill>
                <a:sym typeface="Wingdings" pitchFamily="2" charset="2"/>
              </a:rPr>
              <a:t>diritti</a:t>
            </a:r>
            <a:r>
              <a:rPr lang="fr-BE" sz="1600" i="1" u="sng" dirty="0">
                <a:solidFill>
                  <a:srgbClr val="FFFFFF"/>
                </a:solidFill>
                <a:sym typeface="Wingdings" pitchFamily="2" charset="2"/>
              </a:rPr>
              <a:t> "</a:t>
            </a:r>
            <a:r>
              <a:rPr lang="fr-BE" sz="1600" i="1" u="sng" dirty="0" err="1">
                <a:solidFill>
                  <a:srgbClr val="FFFFFF"/>
                </a:solidFill>
                <a:sym typeface="Wingdings" pitchFamily="2" charset="2"/>
              </a:rPr>
              <a:t>moderni</a:t>
            </a:r>
            <a:r>
              <a:rPr lang="fr-BE" sz="1600" i="1" u="sng" dirty="0">
                <a:solidFill>
                  <a:srgbClr val="FFFFFF"/>
                </a:solidFill>
                <a:sym typeface="Wingdings" pitchFamily="2" charset="2"/>
              </a:rPr>
              <a:t>"</a:t>
            </a:r>
            <a:r>
              <a:rPr lang="fr-BE" sz="1600" i="1" dirty="0">
                <a:solidFill>
                  <a:srgbClr val="FFFFFF"/>
                </a:solidFill>
                <a:sym typeface="Wingdings" pitchFamily="2" charset="2"/>
              </a:rPr>
              <a:t> (= da </a:t>
            </a:r>
            <a:r>
              <a:rPr lang="fr-BE" sz="1600" i="1" dirty="0" err="1">
                <a:solidFill>
                  <a:srgbClr val="FFFFFF"/>
                </a:solidFill>
                <a:sym typeface="Wingdings" pitchFamily="2" charset="2"/>
              </a:rPr>
              <a:t>sviluppo</a:t>
            </a:r>
            <a:r>
              <a:rPr lang="fr-BE" sz="1600" i="1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fr-BE" sz="1600" i="1" dirty="0" err="1">
                <a:solidFill>
                  <a:srgbClr val="FFFFFF"/>
                </a:solidFill>
                <a:sym typeface="Wingdings" pitchFamily="2" charset="2"/>
              </a:rPr>
              <a:t>tecnologico</a:t>
            </a:r>
            <a:r>
              <a:rPr lang="fr-BE" sz="1600" i="1" dirty="0">
                <a:solidFill>
                  <a:srgbClr val="FFFFFF"/>
                </a:solidFill>
                <a:sym typeface="Wingdings" pitchFamily="2" charset="2"/>
              </a:rPr>
              <a:t>, </a:t>
            </a:r>
            <a:r>
              <a:rPr lang="fr-BE" sz="1600" i="1" dirty="0" err="1">
                <a:solidFill>
                  <a:srgbClr val="FFFFFF"/>
                </a:solidFill>
                <a:sym typeface="Wingdings" pitchFamily="2" charset="2"/>
              </a:rPr>
              <a:t>scientifico</a:t>
            </a:r>
            <a:r>
              <a:rPr lang="fr-BE" sz="1600" i="1" dirty="0">
                <a:solidFill>
                  <a:srgbClr val="FFFFFF"/>
                </a:solidFill>
                <a:sym typeface="Wingdings" pitchFamily="2" charset="2"/>
              </a:rPr>
              <a:t>, </a:t>
            </a:r>
            <a:r>
              <a:rPr lang="fr-BE" sz="1600" i="1" dirty="0" smtClean="0">
                <a:solidFill>
                  <a:srgbClr val="FFFFFF"/>
                </a:solidFill>
                <a:sym typeface="Wingdings" pitchFamily="2" charset="2"/>
              </a:rPr>
              <a:t>…)</a:t>
            </a:r>
            <a:endParaRPr lang="fr-BE" sz="1600" dirty="0">
              <a:solidFill>
                <a:schemeClr val="bg1"/>
              </a:solidFill>
              <a:sym typeface="Wingdings" pitchFamily="2" charset="2"/>
            </a:endParaRPr>
          </a:p>
          <a:p>
            <a:pPr algn="l" eaLnBrk="1" hangingPunct="1"/>
            <a:endParaRPr lang="fr-BE" sz="1600" dirty="0">
              <a:solidFill>
                <a:schemeClr val="bg1"/>
              </a:solidFill>
              <a:sym typeface="Wingdings" pitchFamily="2" charset="2"/>
            </a:endParaRPr>
          </a:p>
          <a:p>
            <a:pPr algn="l" eaLnBrk="1" hangingPunct="1"/>
            <a:r>
              <a:rPr lang="fr-BE" dirty="0" err="1" smtClean="0">
                <a:solidFill>
                  <a:schemeClr val="bg1"/>
                </a:solidFill>
              </a:rPr>
              <a:t>Diritto</a:t>
            </a:r>
            <a:r>
              <a:rPr lang="fr-BE" dirty="0" smtClean="0">
                <a:solidFill>
                  <a:schemeClr val="bg1"/>
                </a:solidFill>
              </a:rPr>
              <a:t> allo studio e al </a:t>
            </a:r>
            <a:r>
              <a:rPr lang="fr-BE" dirty="0" err="1" smtClean="0">
                <a:solidFill>
                  <a:schemeClr val="bg1"/>
                </a:solidFill>
              </a:rPr>
              <a:t>lavoro</a:t>
            </a:r>
            <a:r>
              <a:rPr lang="fr-BE" dirty="0" smtClean="0">
                <a:solidFill>
                  <a:schemeClr val="bg1"/>
                </a:solidFill>
              </a:rPr>
              <a:t> per tutti i </a:t>
            </a:r>
            <a:r>
              <a:rPr lang="fr-BE" dirty="0" err="1" smtClean="0">
                <a:solidFill>
                  <a:schemeClr val="bg1"/>
                </a:solidFill>
              </a:rPr>
              <a:t>cittadini</a:t>
            </a:r>
            <a:r>
              <a:rPr lang="fr-BE" dirty="0" smtClean="0">
                <a:solidFill>
                  <a:schemeClr val="bg1"/>
                </a:solidFill>
              </a:rPr>
              <a:t>, in tutti i </a:t>
            </a:r>
            <a:r>
              <a:rPr lang="fr-BE" dirty="0" err="1" smtClean="0">
                <a:solidFill>
                  <a:schemeClr val="bg1"/>
                </a:solidFill>
              </a:rPr>
              <a:t>Paesi</a:t>
            </a:r>
            <a:endParaRPr lang="fr-BE" dirty="0">
              <a:solidFill>
                <a:schemeClr val="bg1"/>
              </a:solidFill>
            </a:endParaRPr>
          </a:p>
          <a:p>
            <a:pPr algn="l" eaLnBrk="1" hangingPunct="1"/>
            <a:r>
              <a:rPr lang="fr-BE" sz="1600" dirty="0">
                <a:solidFill>
                  <a:schemeClr val="bg1"/>
                </a:solidFill>
              </a:rPr>
              <a:t>	</a:t>
            </a:r>
            <a:r>
              <a:rPr lang="fr-BE" sz="1600" i="1" dirty="0">
                <a:solidFill>
                  <a:schemeClr val="bg1"/>
                </a:solidFill>
                <a:sym typeface="Wingdings" pitchFamily="2" charset="2"/>
              </a:rPr>
              <a:t>   </a:t>
            </a:r>
            <a:r>
              <a:rPr lang="fr-BE" sz="1600" i="1" dirty="0" err="1">
                <a:solidFill>
                  <a:schemeClr val="bg1"/>
                </a:solidFill>
                <a:sym typeface="Wingdings" pitchFamily="2" charset="2"/>
              </a:rPr>
              <a:t>Nessuna</a:t>
            </a:r>
            <a:r>
              <a:rPr lang="fr-BE" sz="1600" i="1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fr-BE" sz="1600" i="1" dirty="0" err="1">
                <a:solidFill>
                  <a:srgbClr val="FFFFFF"/>
                </a:solidFill>
                <a:sym typeface="Wingdings" pitchFamily="2" charset="2"/>
              </a:rPr>
              <a:t>discriminazione</a:t>
            </a:r>
            <a:r>
              <a:rPr lang="fr-BE" sz="1600" i="1" dirty="0">
                <a:solidFill>
                  <a:srgbClr val="FFFFFF"/>
                </a:solidFill>
                <a:sym typeface="Wingdings" pitchFamily="2" charset="2"/>
              </a:rPr>
              <a:t> per fasce </a:t>
            </a:r>
            <a:r>
              <a:rPr lang="fr-BE" sz="1600" i="1" dirty="0" err="1">
                <a:solidFill>
                  <a:srgbClr val="FFFFFF"/>
                </a:solidFill>
                <a:sym typeface="Wingdings" pitchFamily="2" charset="2"/>
              </a:rPr>
              <a:t>deboli</a:t>
            </a:r>
            <a:r>
              <a:rPr lang="fr-BE" sz="1600" i="1" dirty="0">
                <a:solidFill>
                  <a:srgbClr val="FFFFFF"/>
                </a:solidFill>
                <a:sym typeface="Wingdings" pitchFamily="2" charset="2"/>
              </a:rPr>
              <a:t>, donne, </a:t>
            </a:r>
            <a:r>
              <a:rPr lang="fr-BE" sz="1600" i="1" dirty="0" err="1">
                <a:solidFill>
                  <a:srgbClr val="FFFFFF"/>
                </a:solidFill>
                <a:sym typeface="Wingdings" pitchFamily="2" charset="2"/>
              </a:rPr>
              <a:t>disabili</a:t>
            </a:r>
            <a:r>
              <a:rPr lang="fr-BE" sz="1600" i="1" dirty="0" smtClean="0">
                <a:solidFill>
                  <a:srgbClr val="FFFFFF"/>
                </a:solidFill>
                <a:sym typeface="Wingdings" pitchFamily="2" charset="2"/>
              </a:rPr>
              <a:t>,…</a:t>
            </a:r>
          </a:p>
          <a:p>
            <a:pPr algn="l" eaLnBrk="1" hangingPunct="1"/>
            <a:endParaRPr lang="fr-BE" sz="1600" i="1" dirty="0">
              <a:solidFill>
                <a:srgbClr val="FFFFFF"/>
              </a:solidFill>
              <a:sym typeface="Wingdings" pitchFamily="2" charset="2"/>
            </a:endParaRPr>
          </a:p>
          <a:p>
            <a:pPr algn="l" eaLnBrk="1" hangingPunct="1"/>
            <a:r>
              <a:rPr lang="fr-BE" dirty="0" err="1" smtClean="0">
                <a:solidFill>
                  <a:schemeClr val="bg1"/>
                </a:solidFill>
              </a:rPr>
              <a:t>Assistenza</a:t>
            </a:r>
            <a:r>
              <a:rPr lang="fr-BE" dirty="0" smtClean="0">
                <a:solidFill>
                  <a:schemeClr val="bg1"/>
                </a:solidFill>
              </a:rPr>
              <a:t> </a:t>
            </a:r>
            <a:r>
              <a:rPr lang="fr-BE" dirty="0" err="1">
                <a:solidFill>
                  <a:schemeClr val="bg1"/>
                </a:solidFill>
              </a:rPr>
              <a:t>sanitaria</a:t>
            </a:r>
            <a:r>
              <a:rPr lang="fr-BE" dirty="0">
                <a:solidFill>
                  <a:schemeClr val="bg1"/>
                </a:solidFill>
              </a:rPr>
              <a:t> </a:t>
            </a:r>
            <a:r>
              <a:rPr lang="fr-BE" dirty="0" err="1">
                <a:solidFill>
                  <a:schemeClr val="bg1"/>
                </a:solidFill>
              </a:rPr>
              <a:t>garantita</a:t>
            </a:r>
            <a:r>
              <a:rPr lang="fr-BE" dirty="0">
                <a:solidFill>
                  <a:schemeClr val="bg1"/>
                </a:solidFill>
              </a:rPr>
              <a:t> a tutti i </a:t>
            </a:r>
            <a:r>
              <a:rPr lang="fr-BE" dirty="0" err="1">
                <a:solidFill>
                  <a:schemeClr val="bg1"/>
                </a:solidFill>
              </a:rPr>
              <a:t>cittadini</a:t>
            </a:r>
            <a:r>
              <a:rPr lang="fr-BE" dirty="0">
                <a:solidFill>
                  <a:schemeClr val="bg1"/>
                </a:solidFill>
              </a:rPr>
              <a:t>, in tutti i </a:t>
            </a:r>
            <a:r>
              <a:rPr lang="fr-BE" dirty="0" err="1">
                <a:solidFill>
                  <a:schemeClr val="bg1"/>
                </a:solidFill>
              </a:rPr>
              <a:t>Paesi</a:t>
            </a:r>
            <a:endParaRPr lang="fr-BE" dirty="0">
              <a:solidFill>
                <a:schemeClr val="bg1"/>
              </a:solidFill>
            </a:endParaRPr>
          </a:p>
          <a:p>
            <a:pPr algn="l" eaLnBrk="1" hangingPunct="1"/>
            <a:r>
              <a:rPr lang="fr-BE" sz="1600" i="1" dirty="0">
                <a:solidFill>
                  <a:schemeClr val="bg1"/>
                </a:solidFill>
                <a:sym typeface="Wingdings" pitchFamily="2" charset="2"/>
              </a:rPr>
              <a:t>	 "</a:t>
            </a:r>
            <a:r>
              <a:rPr lang="fr-BE" sz="1600" i="1" dirty="0" err="1">
                <a:solidFill>
                  <a:schemeClr val="bg1"/>
                </a:solidFill>
                <a:sym typeface="Wingdings" pitchFamily="2" charset="2"/>
              </a:rPr>
              <a:t>Tessera</a:t>
            </a:r>
            <a:r>
              <a:rPr lang="fr-BE" sz="1600" i="1" dirty="0">
                <a:solidFill>
                  <a:schemeClr val="bg1"/>
                </a:solidFill>
                <a:sym typeface="Wingdings" pitchFamily="2" charset="2"/>
              </a:rPr>
              <a:t> europea di </a:t>
            </a:r>
            <a:r>
              <a:rPr lang="fr-BE" sz="1600" i="1" dirty="0" err="1">
                <a:solidFill>
                  <a:schemeClr val="bg1"/>
                </a:solidFill>
                <a:sym typeface="Wingdings" pitchFamily="2" charset="2"/>
              </a:rPr>
              <a:t>assicurazione</a:t>
            </a:r>
            <a:r>
              <a:rPr lang="fr-BE" sz="1600" i="1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fr-BE" sz="1600" i="1" dirty="0" err="1">
                <a:solidFill>
                  <a:schemeClr val="bg1"/>
                </a:solidFill>
                <a:sym typeface="Wingdings" pitchFamily="2" charset="2"/>
              </a:rPr>
              <a:t>malattia</a:t>
            </a:r>
            <a:r>
              <a:rPr lang="fr-BE" sz="1600" i="1" dirty="0">
                <a:solidFill>
                  <a:schemeClr val="bg1"/>
                </a:solidFill>
                <a:sym typeface="Wingdings" pitchFamily="2" charset="2"/>
              </a:rPr>
              <a:t>" </a:t>
            </a:r>
            <a:r>
              <a:rPr lang="fr-BE" sz="1600" i="1" dirty="0" err="1">
                <a:solidFill>
                  <a:schemeClr val="bg1"/>
                </a:solidFill>
                <a:sym typeface="Wingdings" pitchFamily="2" charset="2"/>
              </a:rPr>
              <a:t>emessa</a:t>
            </a:r>
            <a:r>
              <a:rPr lang="fr-BE" sz="1600" i="1" dirty="0">
                <a:solidFill>
                  <a:schemeClr val="bg1"/>
                </a:solidFill>
                <a:sym typeface="Wingdings" pitchFamily="2" charset="2"/>
              </a:rPr>
              <a:t> e valida in tutta UE</a:t>
            </a:r>
          </a:p>
          <a:p>
            <a:pPr algn="l" eaLnBrk="1" hangingPunct="1"/>
            <a:r>
              <a:rPr lang="fr-BE" sz="1600" i="1" dirty="0">
                <a:solidFill>
                  <a:schemeClr val="bg1"/>
                </a:solidFill>
                <a:sym typeface="Wingdings" pitchFamily="2" charset="2"/>
              </a:rPr>
              <a:t>	</a:t>
            </a:r>
            <a:r>
              <a:rPr lang="fr-BE" sz="1600" i="1" dirty="0">
                <a:solidFill>
                  <a:srgbClr val="FFFFFF"/>
                </a:solidFill>
                <a:sym typeface="Wingdings" pitchFamily="2" charset="2"/>
              </a:rPr>
              <a:t>  </a:t>
            </a:r>
            <a:r>
              <a:rPr lang="fr-BE" sz="1600" i="1" dirty="0" err="1">
                <a:solidFill>
                  <a:srgbClr val="FFFFFF"/>
                </a:solidFill>
                <a:sym typeface="Wingdings" pitchFamily="2" charset="2"/>
              </a:rPr>
              <a:t>Prescrizioni</a:t>
            </a:r>
            <a:r>
              <a:rPr lang="fr-BE" sz="1600" i="1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fr-BE" sz="1600" i="1" dirty="0" err="1">
                <a:solidFill>
                  <a:srgbClr val="FFFFFF"/>
                </a:solidFill>
                <a:sym typeface="Wingdings" pitchFamily="2" charset="2"/>
              </a:rPr>
              <a:t>farmaceutiche</a:t>
            </a:r>
            <a:r>
              <a:rPr lang="fr-BE" sz="1600" i="1" dirty="0">
                <a:solidFill>
                  <a:srgbClr val="FFFFFF"/>
                </a:solidFill>
                <a:sym typeface="Wingdings" pitchFamily="2" charset="2"/>
              </a:rPr>
              <a:t> valide in tutti i </a:t>
            </a:r>
            <a:r>
              <a:rPr lang="fr-BE" sz="1600" i="1" dirty="0" err="1">
                <a:solidFill>
                  <a:srgbClr val="FFFFFF"/>
                </a:solidFill>
                <a:sym typeface="Wingdings" pitchFamily="2" charset="2"/>
              </a:rPr>
              <a:t>Paesi</a:t>
            </a:r>
            <a:r>
              <a:rPr lang="fr-BE" sz="1600" i="1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fr-BE" sz="1600" i="1" dirty="0" smtClean="0">
                <a:solidFill>
                  <a:srgbClr val="FFFFFF"/>
                </a:solidFill>
                <a:sym typeface="Wingdings" pitchFamily="2" charset="2"/>
              </a:rPr>
              <a:t>UE</a:t>
            </a:r>
          </a:p>
          <a:p>
            <a:pPr algn="l" eaLnBrk="1" hangingPunct="1"/>
            <a:endParaRPr lang="fr-BE" sz="1600" dirty="0">
              <a:solidFill>
                <a:schemeClr val="bg1"/>
              </a:solidFill>
            </a:endParaRPr>
          </a:p>
          <a:p>
            <a:pPr algn="l" eaLnBrk="1" hangingPunct="1"/>
            <a:r>
              <a:rPr lang="fr-BE" dirty="0" smtClean="0">
                <a:solidFill>
                  <a:schemeClr val="bg1"/>
                </a:solidFill>
              </a:rPr>
              <a:t>La </a:t>
            </a:r>
            <a:r>
              <a:rPr lang="fr-BE" dirty="0" err="1" smtClean="0">
                <a:solidFill>
                  <a:schemeClr val="bg1"/>
                </a:solidFill>
              </a:rPr>
              <a:t>tutela</a:t>
            </a:r>
            <a:r>
              <a:rPr lang="fr-BE" dirty="0" smtClean="0">
                <a:solidFill>
                  <a:schemeClr val="bg1"/>
                </a:solidFill>
              </a:rPr>
              <a:t> </a:t>
            </a:r>
            <a:r>
              <a:rPr lang="fr-BE" dirty="0" err="1">
                <a:solidFill>
                  <a:schemeClr val="bg1"/>
                </a:solidFill>
              </a:rPr>
              <a:t>all'infanzia</a:t>
            </a:r>
            <a:r>
              <a:rPr lang="fr-BE" dirty="0">
                <a:solidFill>
                  <a:schemeClr val="bg1"/>
                </a:solidFill>
              </a:rPr>
              <a:t> </a:t>
            </a:r>
            <a:r>
              <a:rPr lang="fr-BE" dirty="0" err="1">
                <a:solidFill>
                  <a:schemeClr val="bg1"/>
                </a:solidFill>
              </a:rPr>
              <a:t>garantisce</a:t>
            </a:r>
            <a:r>
              <a:rPr lang="fr-BE" dirty="0">
                <a:solidFill>
                  <a:schemeClr val="bg1"/>
                </a:solidFill>
              </a:rPr>
              <a:t> </a:t>
            </a:r>
            <a:r>
              <a:rPr lang="fr-BE" dirty="0" err="1">
                <a:solidFill>
                  <a:schemeClr val="bg1"/>
                </a:solidFill>
              </a:rPr>
              <a:t>gli</a:t>
            </a:r>
            <a:r>
              <a:rPr lang="fr-BE" dirty="0">
                <a:solidFill>
                  <a:schemeClr val="bg1"/>
                </a:solidFill>
              </a:rPr>
              <a:t> </a:t>
            </a:r>
            <a:r>
              <a:rPr lang="fr-BE" dirty="0" err="1">
                <a:solidFill>
                  <a:schemeClr val="bg1"/>
                </a:solidFill>
              </a:rPr>
              <a:t>stessi</a:t>
            </a:r>
            <a:r>
              <a:rPr lang="fr-BE" dirty="0">
                <a:solidFill>
                  <a:schemeClr val="bg1"/>
                </a:solidFill>
              </a:rPr>
              <a:t> </a:t>
            </a:r>
            <a:r>
              <a:rPr lang="fr-BE" dirty="0" err="1">
                <a:solidFill>
                  <a:schemeClr val="bg1"/>
                </a:solidFill>
              </a:rPr>
              <a:t>diritti</a:t>
            </a:r>
            <a:r>
              <a:rPr lang="fr-BE" dirty="0">
                <a:solidFill>
                  <a:schemeClr val="bg1"/>
                </a:solidFill>
              </a:rPr>
              <a:t> dei </a:t>
            </a:r>
            <a:r>
              <a:rPr lang="fr-BE" dirty="0" err="1">
                <a:solidFill>
                  <a:schemeClr val="bg1"/>
                </a:solidFill>
              </a:rPr>
              <a:t>bambini</a:t>
            </a:r>
            <a:r>
              <a:rPr lang="fr-BE" dirty="0">
                <a:solidFill>
                  <a:schemeClr val="bg1"/>
                </a:solidFill>
              </a:rPr>
              <a:t> in tutta l'Unione</a:t>
            </a:r>
          </a:p>
        </p:txBody>
      </p:sp>
      <p:pic>
        <p:nvPicPr>
          <p:cNvPr id="2" name="Picture 2" descr="http://artvillagesansevero.files.wordpress.com/2011/11/ue-loghetto.jpg?w=6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570" y="1052736"/>
            <a:ext cx="2303463" cy="173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0061208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850" y="1125538"/>
            <a:ext cx="8351838" cy="790575"/>
          </a:xfrm>
        </p:spPr>
        <p:txBody>
          <a:bodyPr/>
          <a:lstStyle/>
          <a:p>
            <a:pPr indent="0" eaLnBrk="1" hangingPunct="1"/>
            <a:r>
              <a:rPr lang="fr-FR" sz="3200" b="1" dirty="0" smtClean="0">
                <a:solidFill>
                  <a:srgbClr val="FF99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L'</a:t>
            </a:r>
            <a:r>
              <a:rPr lang="fr-FR" sz="3200" b="1" dirty="0" err="1" smtClean="0">
                <a:solidFill>
                  <a:srgbClr val="FF99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Unione</a:t>
            </a:r>
            <a:r>
              <a:rPr lang="fr-FR" sz="3200" b="1" dirty="0" smtClean="0">
                <a:solidFill>
                  <a:srgbClr val="FF99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fr-FR" sz="3200" b="1" dirty="0" err="1" smtClean="0">
                <a:solidFill>
                  <a:srgbClr val="FF99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Europea</a:t>
            </a:r>
            <a:endParaRPr lang="en-GB" sz="3200" b="1" dirty="0" smtClean="0">
              <a:solidFill>
                <a:srgbClr val="FF99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-180528" y="1851331"/>
            <a:ext cx="43107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BE" sz="2400" dirty="0" smtClean="0">
                <a:solidFill>
                  <a:srgbClr val="FFC000"/>
                </a:solidFill>
                <a:latin typeface="Verdana" pitchFamily="34" charset="0"/>
              </a:rPr>
              <a:t>Fine </a:t>
            </a:r>
            <a:r>
              <a:rPr lang="fr-BE" sz="2400" dirty="0" err="1" smtClean="0">
                <a:solidFill>
                  <a:srgbClr val="FFC000"/>
                </a:solidFill>
                <a:latin typeface="Verdana" pitchFamily="34" charset="0"/>
              </a:rPr>
              <a:t>del</a:t>
            </a:r>
            <a:r>
              <a:rPr lang="fr-BE" sz="2400" dirty="0" smtClean="0">
                <a:solidFill>
                  <a:srgbClr val="FFC000"/>
                </a:solidFill>
                <a:latin typeface="Verdana" pitchFamily="34" charset="0"/>
              </a:rPr>
              <a:t> </a:t>
            </a:r>
            <a:r>
              <a:rPr lang="fr-BE" sz="2400" dirty="0" err="1" smtClean="0">
                <a:solidFill>
                  <a:srgbClr val="FFC000"/>
                </a:solidFill>
                <a:latin typeface="Verdana" pitchFamily="34" charset="0"/>
              </a:rPr>
              <a:t>roaming</a:t>
            </a:r>
            <a:r>
              <a:rPr lang="fr-BE" sz="2400" dirty="0" smtClean="0">
                <a:solidFill>
                  <a:srgbClr val="FFC000"/>
                </a:solidFill>
                <a:latin typeface="Verdana" pitchFamily="34" charset="0"/>
              </a:rPr>
              <a:t>!</a:t>
            </a:r>
            <a:endParaRPr lang="fr-BE" sz="2400" dirty="0">
              <a:solidFill>
                <a:srgbClr val="FFC000"/>
              </a:solidFill>
              <a:latin typeface="Verdana" pitchFamily="34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39552" y="2368044"/>
            <a:ext cx="5688632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it-IT" sz="1600" dirty="0">
                <a:solidFill>
                  <a:schemeClr val="bg1"/>
                </a:solidFill>
              </a:rPr>
              <a:t>Dal 15 </a:t>
            </a:r>
            <a:r>
              <a:rPr lang="it-IT" sz="1600" dirty="0" smtClean="0">
                <a:solidFill>
                  <a:schemeClr val="bg1"/>
                </a:solidFill>
              </a:rPr>
              <a:t>giugno 2017 </a:t>
            </a:r>
            <a:r>
              <a:rPr lang="it-IT" sz="1600" dirty="0">
                <a:solidFill>
                  <a:schemeClr val="bg1"/>
                </a:solidFill>
              </a:rPr>
              <a:t>telefonare, inviare sms e navigare su internet da uno qualsiasi dei 28 Paesi Ue costeranno all'estero come a casa per chi viaggia </a:t>
            </a:r>
            <a:r>
              <a:rPr lang="it-IT" sz="1600" dirty="0" smtClean="0">
                <a:solidFill>
                  <a:schemeClr val="bg1"/>
                </a:solidFill>
              </a:rPr>
              <a:t>nella UE. </a:t>
            </a:r>
          </a:p>
          <a:p>
            <a:pPr algn="l" eaLnBrk="1" hangingPunct="1"/>
            <a:endParaRPr lang="it-IT" dirty="0" smtClean="0">
              <a:solidFill>
                <a:schemeClr val="bg1"/>
              </a:solidFill>
            </a:endParaRPr>
          </a:p>
          <a:p>
            <a:pPr algn="l" eaLnBrk="1" hangingPunct="1"/>
            <a:endParaRPr lang="it-IT" dirty="0">
              <a:solidFill>
                <a:schemeClr val="bg1"/>
              </a:solidFill>
            </a:endParaRPr>
          </a:p>
          <a:p>
            <a:pPr algn="l" eaLnBrk="1" hangingPunct="1"/>
            <a:r>
              <a:rPr lang="fr-BE" sz="1600" dirty="0" err="1" smtClean="0">
                <a:solidFill>
                  <a:schemeClr val="bg1"/>
                </a:solidFill>
                <a:sym typeface="Wingdings" pitchFamily="2" charset="2"/>
              </a:rPr>
              <a:t>Negli</a:t>
            </a:r>
            <a:r>
              <a:rPr lang="fr-BE" sz="1600" dirty="0" smtClean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fr-BE" sz="1600" dirty="0" err="1" smtClean="0">
                <a:solidFill>
                  <a:schemeClr val="bg1"/>
                </a:solidFill>
                <a:sym typeface="Wingdings" pitchFamily="2" charset="2"/>
              </a:rPr>
              <a:t>ultimi</a:t>
            </a:r>
            <a:r>
              <a:rPr lang="fr-BE" sz="1600" dirty="0" smtClean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fr-BE" sz="1600" dirty="0" err="1" smtClean="0">
                <a:solidFill>
                  <a:schemeClr val="bg1"/>
                </a:solidFill>
                <a:sym typeface="Wingdings" pitchFamily="2" charset="2"/>
              </a:rPr>
              <a:t>dieci</a:t>
            </a:r>
            <a:r>
              <a:rPr lang="fr-BE" sz="1600" dirty="0" smtClean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fr-BE" sz="1600" dirty="0" err="1" smtClean="0">
                <a:solidFill>
                  <a:schemeClr val="bg1"/>
                </a:solidFill>
                <a:sym typeface="Wingdings" pitchFamily="2" charset="2"/>
              </a:rPr>
              <a:t>anni</a:t>
            </a:r>
            <a:r>
              <a:rPr lang="fr-BE" sz="1600" dirty="0" smtClean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fr-BE" sz="1600" dirty="0" err="1" smtClean="0">
                <a:solidFill>
                  <a:schemeClr val="bg1"/>
                </a:solidFill>
                <a:sym typeface="Wingdings" pitchFamily="2" charset="2"/>
              </a:rPr>
              <a:t>abbiamo</a:t>
            </a:r>
            <a:r>
              <a:rPr lang="fr-BE" sz="1600" dirty="0" smtClean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fr-BE" sz="1600" dirty="0" err="1" smtClean="0">
                <a:solidFill>
                  <a:schemeClr val="bg1"/>
                </a:solidFill>
                <a:sym typeface="Wingdings" pitchFamily="2" charset="2"/>
              </a:rPr>
              <a:t>ridotto</a:t>
            </a:r>
            <a:r>
              <a:rPr lang="fr-BE" sz="1600" dirty="0" smtClean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fr-BE" sz="1600" dirty="0" err="1" smtClean="0">
                <a:solidFill>
                  <a:schemeClr val="bg1"/>
                </a:solidFill>
                <a:sym typeface="Wingdings" pitchFamily="2" charset="2"/>
              </a:rPr>
              <a:t>sempre</a:t>
            </a:r>
            <a:r>
              <a:rPr lang="fr-BE" sz="1600" dirty="0" smtClean="0">
                <a:solidFill>
                  <a:schemeClr val="bg1"/>
                </a:solidFill>
                <a:sym typeface="Wingdings" pitchFamily="2" charset="2"/>
              </a:rPr>
              <a:t> piu' le </a:t>
            </a:r>
            <a:r>
              <a:rPr lang="fr-BE" sz="1600" dirty="0" err="1" smtClean="0">
                <a:solidFill>
                  <a:schemeClr val="bg1"/>
                </a:solidFill>
                <a:sym typeface="Wingdings" pitchFamily="2" charset="2"/>
              </a:rPr>
              <a:t>tariffe</a:t>
            </a:r>
            <a:r>
              <a:rPr lang="fr-BE" sz="1600" dirty="0" smtClean="0">
                <a:solidFill>
                  <a:schemeClr val="bg1"/>
                </a:solidFill>
                <a:sym typeface="Wingdings" pitchFamily="2" charset="2"/>
              </a:rPr>
              <a:t>:</a:t>
            </a:r>
            <a:endParaRPr lang="fr-BE" sz="1600" dirty="0">
              <a:solidFill>
                <a:schemeClr val="bg1"/>
              </a:solidFill>
              <a:sym typeface="Wingdings" pitchFamily="2" charset="2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920774"/>
            <a:ext cx="1944216" cy="194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" r="1472" b="18616"/>
          <a:stretch/>
        </p:blipFill>
        <p:spPr bwMode="auto">
          <a:xfrm>
            <a:off x="107504" y="4149080"/>
            <a:ext cx="8952807" cy="2316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9084715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5900" y="3213100"/>
            <a:ext cx="8712200" cy="1728788"/>
          </a:xfrm>
        </p:spPr>
        <p:txBody>
          <a:bodyPr/>
          <a:lstStyle/>
          <a:p>
            <a:pPr algn="l" eaLnBrk="1" hangingPunct="1"/>
            <a:endParaRPr lang="fr-BE" sz="1400" i="1" dirty="0" smtClean="0">
              <a:solidFill>
                <a:srgbClr val="FFC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l" eaLnBrk="1" hangingPunct="1"/>
            <a:endParaRPr lang="fr-BE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7411" name="Title 3"/>
          <p:cNvSpPr>
            <a:spLocks noGrp="1"/>
          </p:cNvSpPr>
          <p:nvPr>
            <p:ph type="ctrTitle"/>
          </p:nvPr>
        </p:nvSpPr>
        <p:spPr>
          <a:xfrm>
            <a:off x="0" y="981075"/>
            <a:ext cx="9144000" cy="1079500"/>
          </a:xfrm>
        </p:spPr>
        <p:txBody>
          <a:bodyPr/>
          <a:lstStyle/>
          <a:p>
            <a:r>
              <a:rPr lang="fr-BE" sz="3200" b="1" dirty="0" err="1" smtClean="0">
                <a:solidFill>
                  <a:srgbClr val="FF99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Facciamo</a:t>
            </a:r>
            <a:r>
              <a:rPr lang="fr-BE" sz="3200" b="1" dirty="0" smtClean="0">
                <a:solidFill>
                  <a:srgbClr val="FF99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un test…</a:t>
            </a:r>
            <a:endParaRPr lang="en-GB" sz="3200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694173" y="1988840"/>
            <a:ext cx="5616624" cy="720080"/>
          </a:xfrm>
          <a:prstGeom prst="rect">
            <a:avLst/>
          </a:prstGeom>
          <a:ln/>
          <a:ex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Tx/>
              <a:buNone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defRPr/>
            </a:pPr>
            <a:r>
              <a:rPr lang="fr-BE" kern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L'</a:t>
            </a:r>
            <a:r>
              <a:rPr lang="fr-BE" kern="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identità</a:t>
            </a:r>
            <a:r>
              <a:rPr lang="fr-BE" kern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fr-BE" kern="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europea</a:t>
            </a:r>
            <a:endParaRPr lang="fr-BE" kern="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406" y="2708920"/>
            <a:ext cx="1465263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478757" y="2943075"/>
            <a:ext cx="4708649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Tx/>
              <a:buNone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 eaLnBrk="1" hangingPunct="1">
              <a:defRPr/>
            </a:pPr>
            <a:r>
              <a:rPr lang="fr-BE" sz="1800" kern="0" dirty="0" err="1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Quante</a:t>
            </a:r>
            <a:r>
              <a:rPr lang="fr-BE" sz="1800" kern="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fr-BE" sz="1800" kern="0" dirty="0" err="1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stelle</a:t>
            </a:r>
            <a:r>
              <a:rPr lang="fr-BE" sz="1800" kern="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ha la </a:t>
            </a:r>
            <a:r>
              <a:rPr lang="fr-BE" sz="1800" kern="0" dirty="0" err="1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bandiera</a:t>
            </a:r>
            <a:r>
              <a:rPr lang="fr-BE" sz="1800" kern="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fr-BE" sz="1800" kern="0" dirty="0" err="1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europea</a:t>
            </a:r>
            <a:r>
              <a:rPr lang="fr-BE" sz="1800" kern="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?</a:t>
            </a:r>
            <a:endParaRPr lang="fr-BE" sz="1800" kern="0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72668"/>
            <a:ext cx="1312862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525878" y="3780905"/>
            <a:ext cx="3048318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Tx/>
              <a:buNone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 eaLnBrk="1" hangingPunct="1">
              <a:defRPr/>
            </a:pPr>
            <a:r>
              <a:rPr lang="fr-BE" sz="1800" kern="0" dirty="0" smtClean="0">
                <a:solidFill>
                  <a:srgbClr val="98E838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Qual è l'</a:t>
            </a:r>
            <a:r>
              <a:rPr lang="fr-BE" sz="1800" kern="0" dirty="0" err="1" smtClean="0">
                <a:solidFill>
                  <a:srgbClr val="98E838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inno</a:t>
            </a:r>
            <a:r>
              <a:rPr lang="fr-BE" sz="1800" kern="0" dirty="0" smtClean="0">
                <a:solidFill>
                  <a:srgbClr val="98E838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fr-BE" sz="1800" kern="0" dirty="0" err="1" smtClean="0">
                <a:solidFill>
                  <a:srgbClr val="98E838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europeo</a:t>
            </a:r>
            <a:r>
              <a:rPr lang="fr-BE" sz="1800" kern="0" dirty="0" smtClean="0">
                <a:solidFill>
                  <a:srgbClr val="98E838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?</a:t>
            </a:r>
            <a:endParaRPr lang="fr-BE" sz="1800" kern="0" dirty="0">
              <a:solidFill>
                <a:srgbClr val="98E838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2292" name="Picture 4" descr="https://encrypted-tbn3.gstatic.com/images?q=tbn:ANd9GcRaYpNw5k18yEZTVjcwxzZ_4asq2HGntIeqPpG-IZS7E_NOEQs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284143"/>
            <a:ext cx="1487487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025547" y="4502150"/>
            <a:ext cx="384172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Tx/>
              <a:buNone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 eaLnBrk="1" hangingPunct="1">
              <a:defRPr/>
            </a:pPr>
            <a:r>
              <a:rPr lang="fr-BE" sz="1800" kern="0" dirty="0" smtClean="0">
                <a:solidFill>
                  <a:srgbClr val="FF99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Che giorno è la </a:t>
            </a:r>
            <a:r>
              <a:rPr lang="fr-BE" sz="1800" kern="0" dirty="0" err="1" smtClean="0">
                <a:solidFill>
                  <a:srgbClr val="FF99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Festa</a:t>
            </a:r>
            <a:r>
              <a:rPr lang="fr-BE" sz="1800" kern="0" dirty="0" smtClean="0">
                <a:solidFill>
                  <a:srgbClr val="FF99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fr-BE" sz="1800" kern="0" dirty="0" err="1" smtClean="0">
                <a:solidFill>
                  <a:srgbClr val="FF99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europea</a:t>
            </a:r>
            <a:r>
              <a:rPr lang="fr-BE" sz="1800" kern="0" dirty="0" smtClean="0">
                <a:solidFill>
                  <a:srgbClr val="FF99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?</a:t>
            </a:r>
            <a:endParaRPr lang="fr-BE" sz="1800" kern="0" dirty="0">
              <a:solidFill>
                <a:srgbClr val="FF99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2" name="Picture 11" descr="http://www.youeme4eu.it/wp-content/uploads/2013/02/motto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778" y="4942948"/>
            <a:ext cx="1739900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2750678" y="5428555"/>
            <a:ext cx="3503613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Tx/>
              <a:buNone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 eaLnBrk="1" hangingPunct="1">
              <a:defRPr/>
            </a:pPr>
            <a:r>
              <a:rPr lang="fr-BE" sz="1800" kern="0" dirty="0" smtClean="0">
                <a:solidFill>
                  <a:srgbClr val="FF99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Qual è il </a:t>
            </a:r>
            <a:r>
              <a:rPr lang="fr-BE" sz="1800" kern="0" dirty="0" err="1" smtClean="0">
                <a:solidFill>
                  <a:srgbClr val="FF99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motto</a:t>
            </a:r>
            <a:r>
              <a:rPr lang="fr-BE" sz="1800" kern="0" dirty="0" smtClean="0">
                <a:solidFill>
                  <a:srgbClr val="FF99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fr-BE" sz="1800" kern="0" dirty="0" err="1" smtClean="0">
                <a:solidFill>
                  <a:srgbClr val="FF99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europeo</a:t>
            </a:r>
            <a:r>
              <a:rPr lang="fr-BE" sz="1800" kern="0" dirty="0" smtClean="0">
                <a:solidFill>
                  <a:srgbClr val="FF99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?</a:t>
            </a:r>
            <a:endParaRPr lang="fr-BE" sz="1800" kern="0" dirty="0">
              <a:solidFill>
                <a:srgbClr val="FF99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301477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build="p"/>
      <p:bldP spid="11" grpId="0" build="p"/>
      <p:bldP spid="1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BE" altLang="nl-BE" smtClean="0"/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fr-BE" altLang="nl-BE" smtClean="0"/>
          </a:p>
        </p:txBody>
      </p:sp>
      <p:graphicFrame>
        <p:nvGraphicFramePr>
          <p:cNvPr id="1843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6374423"/>
              </p:ext>
            </p:extLst>
          </p:nvPr>
        </p:nvGraphicFramePr>
        <p:xfrm>
          <a:off x="0" y="0"/>
          <a:ext cx="915035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57" name="Presentation" r:id="rId4" imgW="4486776" imgH="3364878" progId="PowerPoint.Show.8">
                  <p:embed/>
                </p:oleObj>
              </mc:Choice>
              <mc:Fallback>
                <p:oleObj name="Presentation" r:id="rId4" imgW="4486776" imgH="3364878" progId="PowerPoint.Show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5035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7033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UN LUNGO VIAGGIO</a:t>
            </a:r>
            <a:r>
              <a:rPr lang="nl-BE" dirty="0">
                <a:solidFill>
                  <a:srgbClr val="0070C0"/>
                </a:solidFill>
              </a:rPr>
              <a:t> </a:t>
            </a:r>
            <a:r>
              <a:rPr lang="nl-BE" dirty="0" smtClean="0">
                <a:solidFill>
                  <a:srgbClr val="0070C0"/>
                </a:solidFill>
              </a:rPr>
              <a:t>INIZIATO NEL 1993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DA AVELLINO (con </a:t>
            </a:r>
            <a:r>
              <a:rPr lang="en-US" dirty="0" err="1" smtClean="0">
                <a:solidFill>
                  <a:srgbClr val="0070C0"/>
                </a:solidFill>
              </a:rPr>
              <a:t>determinazione</a:t>
            </a:r>
            <a:r>
              <a:rPr lang="en-US" dirty="0" smtClean="0">
                <a:solidFill>
                  <a:srgbClr val="0070C0"/>
                </a:solidFill>
              </a:rPr>
              <a:t> e </a:t>
            </a:r>
            <a:r>
              <a:rPr lang="en-US" dirty="0" err="1" smtClean="0">
                <a:solidFill>
                  <a:srgbClr val="0070C0"/>
                </a:solidFill>
              </a:rPr>
              <a:t>incoscienza</a:t>
            </a:r>
            <a:r>
              <a:rPr lang="en-US" dirty="0" smtClean="0">
                <a:solidFill>
                  <a:srgbClr val="0070C0"/>
                </a:solidFill>
              </a:rPr>
              <a:t>) </a:t>
            </a:r>
            <a:r>
              <a:rPr lang="mr-IN" dirty="0" smtClean="0">
                <a:solidFill>
                  <a:srgbClr val="0070C0"/>
                </a:solidFill>
              </a:rPr>
              <a:t>…</a:t>
            </a:r>
            <a:endParaRPr lang="nl-BE" dirty="0" smtClean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/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>A </a:t>
            </a:r>
            <a:r>
              <a:rPr lang="en-US" dirty="0" smtClean="0">
                <a:solidFill>
                  <a:srgbClr val="0070C0"/>
                </a:solidFill>
              </a:rPr>
              <a:t>BRUXELLES </a:t>
            </a:r>
            <a:r>
              <a:rPr lang="en-US" dirty="0">
                <a:solidFill>
                  <a:srgbClr val="0070C0"/>
                </a:solidFill>
              </a:rPr>
              <a:t>(per amore e per </a:t>
            </a:r>
            <a:r>
              <a:rPr lang="en-US" dirty="0" err="1" smtClean="0">
                <a:solidFill>
                  <a:srgbClr val="0070C0"/>
                </a:solidFill>
              </a:rPr>
              <a:t>crescere</a:t>
            </a:r>
            <a:r>
              <a:rPr lang="en-US" dirty="0" smtClean="0">
                <a:solidFill>
                  <a:srgbClr val="0070C0"/>
                </a:solidFill>
              </a:rPr>
              <a:t>)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17032"/>
            <a:ext cx="9144000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4379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ctrTitle"/>
          </p:nvPr>
        </p:nvSpPr>
        <p:spPr>
          <a:xfrm>
            <a:off x="2476" y="836712"/>
            <a:ext cx="9144000" cy="1470025"/>
          </a:xfrm>
        </p:spPr>
        <p:txBody>
          <a:bodyPr/>
          <a:lstStyle/>
          <a:p>
            <a:pPr indent="0" algn="ctr"/>
            <a:r>
              <a:rPr lang="en-GB" altLang="en-US" sz="3200" b="1" dirty="0" smtClean="0">
                <a:solidFill>
                  <a:srgbClr val="FF99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Euro Area (EA) </a:t>
            </a:r>
            <a:r>
              <a:rPr lang="en-GB" altLang="en-US" sz="3200" b="1" dirty="0" err="1" smtClean="0">
                <a:solidFill>
                  <a:srgbClr val="FF99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oggi</a:t>
            </a:r>
            <a:endParaRPr lang="en-GB" altLang="en-US" sz="3200" b="1" dirty="0" smtClean="0">
              <a:solidFill>
                <a:srgbClr val="FF99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484" name="TextBox 4"/>
          <p:cNvSpPr txBox="1">
            <a:spLocks noChangeArrowheads="1"/>
          </p:cNvSpPr>
          <p:nvPr/>
        </p:nvSpPr>
        <p:spPr bwMode="auto">
          <a:xfrm>
            <a:off x="4859337" y="2708920"/>
            <a:ext cx="4033837" cy="233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rgbClr val="0F5494"/>
                </a:solidFill>
                <a:latin typeface="Verdana" pitchFamily="34" charset="0"/>
              </a:defRPr>
            </a:lvl1pPr>
            <a:lvl2pPr>
              <a:defRPr sz="2000" b="1">
                <a:solidFill>
                  <a:srgbClr val="0F5494"/>
                </a:solidFill>
                <a:latin typeface="Verdana" pitchFamily="34" charset="0"/>
              </a:defRPr>
            </a:lvl2pPr>
            <a:lvl3pPr>
              <a:defRPr sz="1400">
                <a:solidFill>
                  <a:srgbClr val="0F5494"/>
                </a:solidFill>
                <a:latin typeface="Verdana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altLang="en-US" sz="2000" b="1" i="0" dirty="0" smtClean="0">
                <a:solidFill>
                  <a:srgbClr val="FFFF00"/>
                </a:solidFill>
              </a:rPr>
              <a:t>19 </a:t>
            </a:r>
            <a:r>
              <a:rPr lang="en-GB" altLang="en-US" sz="2000" b="1" i="0" dirty="0" err="1">
                <a:solidFill>
                  <a:srgbClr val="FFFF00"/>
                </a:solidFill>
              </a:rPr>
              <a:t>Paesi</a:t>
            </a:r>
            <a:r>
              <a:rPr lang="en-GB" altLang="en-US" sz="2000" b="1" i="0" dirty="0">
                <a:solidFill>
                  <a:srgbClr val="FFFF00"/>
                </a:solidFill>
              </a:rPr>
              <a:t> </a:t>
            </a:r>
            <a:r>
              <a:rPr lang="en-GB" altLang="en-US" sz="2000" b="1" i="0" dirty="0" err="1">
                <a:solidFill>
                  <a:srgbClr val="FFFF00"/>
                </a:solidFill>
              </a:rPr>
              <a:t>membri</a:t>
            </a:r>
            <a:r>
              <a:rPr lang="en-GB" altLang="en-US" sz="2000" i="0" dirty="0">
                <a:solidFill>
                  <a:srgbClr val="FFFF00"/>
                </a:solidFill>
              </a:rPr>
              <a:t>: </a:t>
            </a:r>
          </a:p>
          <a:p>
            <a:endParaRPr lang="en-GB" altLang="en-US" sz="1800" i="0" dirty="0">
              <a:solidFill>
                <a:srgbClr val="FFFF00"/>
              </a:solidFill>
            </a:endParaRPr>
          </a:p>
          <a:p>
            <a:r>
              <a:rPr lang="en-GB" altLang="en-US" sz="1800" i="0" dirty="0">
                <a:solidFill>
                  <a:srgbClr val="FFFF00"/>
                </a:solidFill>
              </a:rPr>
              <a:t>Austria, </a:t>
            </a:r>
            <a:r>
              <a:rPr lang="en-GB" altLang="en-US" sz="1800" i="0" dirty="0" err="1">
                <a:solidFill>
                  <a:srgbClr val="FFFF00"/>
                </a:solidFill>
              </a:rPr>
              <a:t>Belgio</a:t>
            </a:r>
            <a:r>
              <a:rPr lang="en-GB" altLang="en-US" sz="1800" i="0" dirty="0">
                <a:solidFill>
                  <a:srgbClr val="FFFF00"/>
                </a:solidFill>
              </a:rPr>
              <a:t>, Cipro, Estonia, </a:t>
            </a:r>
            <a:r>
              <a:rPr lang="en-GB" altLang="en-US" sz="1800" i="0" dirty="0" err="1">
                <a:solidFill>
                  <a:srgbClr val="FFFF00"/>
                </a:solidFill>
              </a:rPr>
              <a:t>Finlandia</a:t>
            </a:r>
            <a:r>
              <a:rPr lang="en-GB" altLang="en-US" sz="1800" i="0" dirty="0">
                <a:solidFill>
                  <a:srgbClr val="FFFF00"/>
                </a:solidFill>
              </a:rPr>
              <a:t>, </a:t>
            </a:r>
            <a:r>
              <a:rPr lang="en-GB" altLang="en-US" sz="1800" i="0" dirty="0" err="1">
                <a:solidFill>
                  <a:srgbClr val="FFFF00"/>
                </a:solidFill>
              </a:rPr>
              <a:t>Francia</a:t>
            </a:r>
            <a:r>
              <a:rPr lang="en-GB" altLang="en-US" sz="1800" i="0" dirty="0">
                <a:solidFill>
                  <a:srgbClr val="FFFF00"/>
                </a:solidFill>
              </a:rPr>
              <a:t>, Germania, </a:t>
            </a:r>
            <a:r>
              <a:rPr lang="en-GB" altLang="en-US" sz="1800" i="0" dirty="0" err="1">
                <a:solidFill>
                  <a:srgbClr val="FFFF00"/>
                </a:solidFill>
              </a:rPr>
              <a:t>Grecia</a:t>
            </a:r>
            <a:r>
              <a:rPr lang="en-GB" altLang="en-US" sz="1800" i="0" dirty="0">
                <a:solidFill>
                  <a:srgbClr val="FFFF00"/>
                </a:solidFill>
              </a:rPr>
              <a:t>, </a:t>
            </a:r>
            <a:r>
              <a:rPr lang="en-GB" altLang="en-US" sz="1800" i="0" dirty="0" err="1">
                <a:solidFill>
                  <a:srgbClr val="FFFF00"/>
                </a:solidFill>
              </a:rPr>
              <a:t>Irlanda</a:t>
            </a:r>
            <a:r>
              <a:rPr lang="en-GB" altLang="en-US" sz="1800" i="0" dirty="0">
                <a:solidFill>
                  <a:srgbClr val="FFFF00"/>
                </a:solidFill>
              </a:rPr>
              <a:t>, Italia, </a:t>
            </a:r>
            <a:r>
              <a:rPr lang="en-GB" altLang="en-US" sz="1800" i="0" dirty="0" err="1">
                <a:solidFill>
                  <a:srgbClr val="FFFF00"/>
                </a:solidFill>
              </a:rPr>
              <a:t>Lettonia</a:t>
            </a:r>
            <a:r>
              <a:rPr lang="en-GB" altLang="en-US" sz="1800" i="0" dirty="0">
                <a:solidFill>
                  <a:srgbClr val="FFFF00"/>
                </a:solidFill>
              </a:rPr>
              <a:t>, </a:t>
            </a:r>
            <a:r>
              <a:rPr lang="en-GB" altLang="en-US" sz="1800" i="0" dirty="0" err="1" smtClean="0">
                <a:solidFill>
                  <a:srgbClr val="FFFF00"/>
                </a:solidFill>
              </a:rPr>
              <a:t>Lituania</a:t>
            </a:r>
            <a:r>
              <a:rPr lang="en-GB" altLang="en-US" sz="1800" i="0" dirty="0" smtClean="0">
                <a:solidFill>
                  <a:srgbClr val="FFFF00"/>
                </a:solidFill>
              </a:rPr>
              <a:t>, </a:t>
            </a:r>
            <a:r>
              <a:rPr lang="en-GB" altLang="en-US" sz="1800" i="0" dirty="0" err="1" smtClean="0">
                <a:solidFill>
                  <a:srgbClr val="FFFF00"/>
                </a:solidFill>
              </a:rPr>
              <a:t>Lussemburgo</a:t>
            </a:r>
            <a:r>
              <a:rPr lang="en-GB" altLang="en-US" sz="1800" i="0" dirty="0">
                <a:solidFill>
                  <a:srgbClr val="FFFF00"/>
                </a:solidFill>
              </a:rPr>
              <a:t>, Malta, </a:t>
            </a:r>
            <a:r>
              <a:rPr lang="en-GB" altLang="en-US" sz="1800" i="0" dirty="0" err="1">
                <a:solidFill>
                  <a:srgbClr val="FFFF00"/>
                </a:solidFill>
              </a:rPr>
              <a:t>Paesi</a:t>
            </a:r>
            <a:r>
              <a:rPr lang="en-GB" altLang="en-US" sz="1800" i="0" dirty="0">
                <a:solidFill>
                  <a:srgbClr val="FFFF00"/>
                </a:solidFill>
              </a:rPr>
              <a:t> </a:t>
            </a:r>
            <a:r>
              <a:rPr lang="en-GB" altLang="en-US" sz="1800" i="0" dirty="0" err="1">
                <a:solidFill>
                  <a:srgbClr val="FFFF00"/>
                </a:solidFill>
              </a:rPr>
              <a:t>Bassi</a:t>
            </a:r>
            <a:r>
              <a:rPr lang="en-GB" altLang="en-US" sz="1800" i="0" dirty="0">
                <a:solidFill>
                  <a:srgbClr val="FFFF00"/>
                </a:solidFill>
              </a:rPr>
              <a:t>, </a:t>
            </a:r>
            <a:r>
              <a:rPr lang="en-GB" altLang="en-US" sz="1800" i="0" dirty="0" err="1">
                <a:solidFill>
                  <a:srgbClr val="FFFF00"/>
                </a:solidFill>
              </a:rPr>
              <a:t>Portogallo</a:t>
            </a:r>
            <a:r>
              <a:rPr lang="en-GB" altLang="en-US" sz="1800" i="0" dirty="0">
                <a:solidFill>
                  <a:srgbClr val="FFFF00"/>
                </a:solidFill>
              </a:rPr>
              <a:t>, </a:t>
            </a:r>
            <a:r>
              <a:rPr lang="en-GB" altLang="en-US" sz="1800" i="0" dirty="0" err="1">
                <a:solidFill>
                  <a:srgbClr val="FFFF00"/>
                </a:solidFill>
              </a:rPr>
              <a:t>Slovacchia</a:t>
            </a:r>
            <a:r>
              <a:rPr lang="en-GB" altLang="en-US" sz="1800" i="0" dirty="0">
                <a:solidFill>
                  <a:srgbClr val="FFFF00"/>
                </a:solidFill>
              </a:rPr>
              <a:t>, Slovenia, </a:t>
            </a:r>
            <a:r>
              <a:rPr lang="en-GB" altLang="en-US" sz="1800" i="0" dirty="0" err="1">
                <a:solidFill>
                  <a:srgbClr val="FFFF00"/>
                </a:solidFill>
              </a:rPr>
              <a:t>Spagna</a:t>
            </a:r>
            <a:endParaRPr lang="en-GB" altLang="en-US" sz="1800" i="0" dirty="0">
              <a:solidFill>
                <a:srgbClr val="FFFF00"/>
              </a:solidFill>
            </a:endParaRPr>
          </a:p>
        </p:txBody>
      </p:sp>
      <p:pic>
        <p:nvPicPr>
          <p:cNvPr id="2048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014" y="5368552"/>
            <a:ext cx="288925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859337" y="5230184"/>
            <a:ext cx="4164623" cy="880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FFFFFF"/>
              </a:buClr>
              <a:defRPr/>
            </a:pPr>
            <a:r>
              <a:rPr lang="it-IT" sz="1600" i="1" kern="0" dirty="0">
                <a:solidFill>
                  <a:srgbClr val="FFC000"/>
                </a:solidFill>
                <a:latin typeface="Verdana"/>
              </a:rPr>
              <a:t>Il PIL dell'Eurozona è il secondo al mondo dopo quello degli Stati Uniti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FFFF"/>
              </a:buClr>
              <a:buFontTx/>
              <a:buChar char="•"/>
              <a:defRPr/>
            </a:pPr>
            <a:endParaRPr lang="it-IT" sz="1600" i="1" kern="0" dirty="0">
              <a:latin typeface="Verdana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09670"/>
            <a:ext cx="4818166" cy="3970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546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4213" y="1268412"/>
            <a:ext cx="8064500" cy="1008459"/>
          </a:xfrm>
        </p:spPr>
        <p:txBody>
          <a:bodyPr/>
          <a:lstStyle/>
          <a:p>
            <a:pPr marL="3175" indent="-358775">
              <a:spcBef>
                <a:spcPct val="0"/>
              </a:spcBef>
              <a:defRPr/>
            </a:pPr>
            <a:r>
              <a:rPr lang="en-GB" b="1" dirty="0" smtClean="0">
                <a:solidFill>
                  <a:srgbClr val="FF99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Il </a:t>
            </a:r>
            <a:r>
              <a:rPr lang="en-GB" b="1" dirty="0" err="1" smtClean="0">
                <a:solidFill>
                  <a:srgbClr val="FF99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liceo</a:t>
            </a:r>
            <a:r>
              <a:rPr lang="en-GB" b="1" dirty="0" smtClean="0">
                <a:solidFill>
                  <a:srgbClr val="FF99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: </a:t>
            </a:r>
          </a:p>
          <a:p>
            <a:pPr marL="3175" indent="-358775">
              <a:spcBef>
                <a:spcPct val="0"/>
              </a:spcBef>
              <a:defRPr/>
            </a:pPr>
            <a:r>
              <a:rPr lang="en-GB" b="1" dirty="0" smtClean="0">
                <a:solidFill>
                  <a:srgbClr val="FF99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 </a:t>
            </a:r>
            <a:r>
              <a:rPr lang="en-GB" b="1" dirty="0" err="1" smtClean="0">
                <a:solidFill>
                  <a:srgbClr val="FF99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dopo</a:t>
            </a:r>
            <a:r>
              <a:rPr lang="en-GB" b="1" dirty="0" smtClean="0">
                <a:solidFill>
                  <a:srgbClr val="FF99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GB" b="1" dirty="0" err="1" smtClean="0">
                <a:solidFill>
                  <a:srgbClr val="FF99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che</a:t>
            </a:r>
            <a:r>
              <a:rPr lang="en-GB" b="1" dirty="0" smtClean="0">
                <a:solidFill>
                  <a:srgbClr val="FF99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GB" b="1" dirty="0" err="1" smtClean="0">
                <a:solidFill>
                  <a:srgbClr val="FF99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faccio</a:t>
            </a:r>
            <a:r>
              <a:rPr lang="en-GB" b="1" dirty="0" smtClean="0">
                <a:solidFill>
                  <a:srgbClr val="FF99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? Come e dove?</a:t>
            </a:r>
            <a:endParaRPr lang="en-GB" b="1" dirty="0">
              <a:solidFill>
                <a:srgbClr val="FF99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l" eaLnBrk="1" hangingPunct="1">
              <a:defRPr/>
            </a:pPr>
            <a:endParaRPr lang="fr-BE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419872" y="2420888"/>
            <a:ext cx="5184775" cy="401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Tx/>
              <a:buNone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 eaLnBrk="1" hangingPunct="1">
              <a:defRPr/>
            </a:pPr>
            <a:endParaRPr lang="fr-BE" sz="2400" kern="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0484" name="Picture 2" descr="http://writetodone.com/wp-content/uploads/2013/02/bigstock-Key-Questions-to-Ask-300x29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924944"/>
            <a:ext cx="2881313" cy="278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5770869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4213" y="1268413"/>
            <a:ext cx="8064500" cy="684212"/>
          </a:xfrm>
        </p:spPr>
        <p:txBody>
          <a:bodyPr/>
          <a:lstStyle/>
          <a:p>
            <a:pPr marL="3175" indent="-358775">
              <a:spcBef>
                <a:spcPct val="0"/>
              </a:spcBef>
              <a:defRPr/>
            </a:pPr>
            <a:r>
              <a:rPr lang="en-GB" b="1" dirty="0" err="1" smtClean="0">
                <a:solidFill>
                  <a:srgbClr val="FF99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Viaggiare</a:t>
            </a:r>
            <a:r>
              <a:rPr lang="en-GB" b="1" dirty="0" smtClean="0">
                <a:solidFill>
                  <a:srgbClr val="FF99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en-GB" b="1" dirty="0" err="1" smtClean="0">
                <a:solidFill>
                  <a:srgbClr val="FF99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conoscere</a:t>
            </a:r>
            <a:r>
              <a:rPr lang="en-GB" b="1" dirty="0" smtClean="0">
                <a:solidFill>
                  <a:srgbClr val="FF99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en-GB" b="1" dirty="0" err="1" smtClean="0">
                <a:solidFill>
                  <a:srgbClr val="FF99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imparare</a:t>
            </a:r>
            <a:endParaRPr lang="en-GB" b="1" dirty="0">
              <a:solidFill>
                <a:srgbClr val="FF99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l" eaLnBrk="1" hangingPunct="1">
              <a:defRPr/>
            </a:pPr>
            <a:endParaRPr lang="fr-BE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851275" y="2133600"/>
            <a:ext cx="5113338" cy="349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Tx/>
              <a:buNone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 eaLnBrk="1" hangingPunct="1">
              <a:defRPr/>
            </a:pPr>
            <a:r>
              <a:rPr lang="it-IT" sz="1800" dirty="0"/>
              <a:t>"</a:t>
            </a:r>
            <a:r>
              <a:rPr lang="it-IT" sz="1800" b="1" dirty="0"/>
              <a:t>Imparare è un'esperienza</a:t>
            </a:r>
            <a:r>
              <a:rPr lang="it-IT" sz="1800" dirty="0"/>
              <a:t>, </a:t>
            </a:r>
          </a:p>
          <a:p>
            <a:pPr algn="l" eaLnBrk="1" hangingPunct="1">
              <a:defRPr/>
            </a:pPr>
            <a:r>
              <a:rPr lang="it-IT" sz="1800" dirty="0"/>
              <a:t>tutto il resto è solo informazione"</a:t>
            </a:r>
          </a:p>
          <a:p>
            <a:pPr algn="r" eaLnBrk="1" hangingPunct="1">
              <a:defRPr/>
            </a:pPr>
            <a:r>
              <a:rPr lang="fr-BE" sz="1200" i="1" dirty="0"/>
              <a:t>Albert Einstein</a:t>
            </a:r>
            <a:endParaRPr lang="fr-BE" sz="1200" i="1" kern="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l" eaLnBrk="1" hangingPunct="1">
              <a:defRPr/>
            </a:pPr>
            <a:r>
              <a:rPr lang="fr-BE" sz="1400" kern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</a:p>
          <a:p>
            <a:pPr eaLnBrk="1" hangingPunct="1">
              <a:defRPr/>
            </a:pPr>
            <a:r>
              <a:rPr lang="fr-BE" sz="2400" i="1" kern="0" dirty="0" smtClean="0">
                <a:solidFill>
                  <a:srgbClr val="FF99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 tutta l'</a:t>
            </a:r>
            <a:r>
              <a:rPr lang="fr-BE" sz="2400" i="1" kern="0" dirty="0" err="1" smtClean="0">
                <a:solidFill>
                  <a:srgbClr val="FF99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Unione</a:t>
            </a:r>
            <a:r>
              <a:rPr lang="fr-BE" sz="2400" i="1" kern="0" dirty="0" smtClean="0">
                <a:solidFill>
                  <a:srgbClr val="FF99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fr-BE" sz="2400" i="1" kern="0" dirty="0" err="1" smtClean="0">
                <a:solidFill>
                  <a:srgbClr val="FF99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Europea</a:t>
            </a:r>
            <a:endParaRPr lang="fr-BE" sz="2400" i="1" kern="0" dirty="0" smtClean="0">
              <a:solidFill>
                <a:srgbClr val="FF99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eaLnBrk="1" hangingPunct="1">
              <a:defRPr/>
            </a:pPr>
            <a:r>
              <a:rPr lang="fr-BE" sz="1000" kern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eaLnBrk="1" hangingPunct="1">
              <a:defRPr/>
            </a:pPr>
            <a:r>
              <a:rPr lang="fr-BE" sz="1800" kern="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Libertà</a:t>
            </a:r>
            <a:r>
              <a:rPr lang="fr-BE" sz="1800" kern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di </a:t>
            </a:r>
            <a:r>
              <a:rPr lang="fr-BE" sz="1800" kern="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movimento</a:t>
            </a:r>
            <a:endParaRPr lang="fr-BE" sz="1800" kern="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eaLnBrk="1" hangingPunct="1">
              <a:defRPr/>
            </a:pPr>
            <a:r>
              <a:rPr lang="fr-BE" sz="1800" kern="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Diritti</a:t>
            </a:r>
            <a:r>
              <a:rPr lang="fr-BE" sz="1800" kern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fr-BE" sz="1800" kern="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del</a:t>
            </a:r>
            <a:r>
              <a:rPr lang="fr-BE" sz="1800" kern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fr-BE" sz="1800" kern="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viaggiatore</a:t>
            </a:r>
            <a:endParaRPr lang="fr-BE" sz="1800" kern="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eaLnBrk="1" hangingPunct="1">
              <a:defRPr/>
            </a:pPr>
            <a:r>
              <a:rPr lang="fr-BE" sz="1800" kern="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Tessera</a:t>
            </a:r>
            <a:r>
              <a:rPr lang="fr-BE" sz="1800" kern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fr-BE" sz="1800" kern="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sanitaria</a:t>
            </a:r>
            <a:r>
              <a:rPr lang="fr-BE" sz="1800" kern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fr-BE" sz="1800" kern="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europea</a:t>
            </a:r>
            <a:endParaRPr lang="fr-BE" sz="1800" kern="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eaLnBrk="1" hangingPunct="1">
              <a:defRPr/>
            </a:pPr>
            <a:r>
              <a:rPr lang="fr-BE" sz="1800" kern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112: </a:t>
            </a:r>
            <a:r>
              <a:rPr lang="fr-BE" sz="1800" kern="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numero</a:t>
            </a:r>
            <a:r>
              <a:rPr lang="fr-BE" sz="1800" kern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fr-BE" sz="1800" kern="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unico</a:t>
            </a:r>
            <a:r>
              <a:rPr lang="fr-BE" sz="1800" kern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di </a:t>
            </a:r>
            <a:r>
              <a:rPr lang="fr-BE" sz="1800" kern="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emergenza</a:t>
            </a:r>
            <a:endParaRPr lang="fr-BE" sz="1800" kern="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eaLnBrk="1" hangingPunct="1">
              <a:defRPr/>
            </a:pPr>
            <a:r>
              <a:rPr lang="fr-BE" sz="1800" kern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INTERRAIL GRATIS per 1000 </a:t>
            </a:r>
            <a:r>
              <a:rPr lang="fr-BE" sz="1800" kern="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diciottenni</a:t>
            </a:r>
            <a:r>
              <a:rPr lang="fr-BE" sz="1800" kern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in Europa </a:t>
            </a:r>
          </a:p>
          <a:p>
            <a:pPr algn="l" eaLnBrk="1" hangingPunct="1">
              <a:defRPr/>
            </a:pPr>
            <a:endParaRPr lang="en-GB" sz="1600" i="1" kern="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l" eaLnBrk="1" hangingPunct="1">
              <a:defRPr/>
            </a:pPr>
            <a:endParaRPr lang="fr-BE" sz="1600" kern="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1511" name="Picture 9" descr="http://www.corriereuniv.it/cms/wp-content/uploads/2012/06/erasmus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598738"/>
            <a:ext cx="3627438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690278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4213" y="1268413"/>
            <a:ext cx="8064500" cy="684212"/>
          </a:xfrm>
        </p:spPr>
        <p:txBody>
          <a:bodyPr/>
          <a:lstStyle/>
          <a:p>
            <a:pPr marL="3175" indent="-358775">
              <a:spcBef>
                <a:spcPct val="0"/>
              </a:spcBef>
              <a:defRPr/>
            </a:pPr>
            <a:r>
              <a:rPr lang="en-GB" b="1" dirty="0" err="1" smtClean="0">
                <a:solidFill>
                  <a:srgbClr val="FF99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Formazione</a:t>
            </a:r>
            <a:endParaRPr lang="en-GB" b="1" dirty="0">
              <a:solidFill>
                <a:srgbClr val="FF99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l" eaLnBrk="1" hangingPunct="1">
              <a:defRPr/>
            </a:pPr>
            <a:endParaRPr lang="fr-BE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203575" y="2349500"/>
            <a:ext cx="5616575" cy="345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Tx/>
              <a:buNone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 eaLnBrk="1" hangingPunct="1">
              <a:defRPr/>
            </a:pPr>
            <a:r>
              <a:rPr lang="en-GB" sz="1800" kern="0" dirty="0" smtClean="0">
                <a:solidFill>
                  <a:srgbClr val="FF99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Erasmus</a:t>
            </a:r>
          </a:p>
          <a:p>
            <a:pPr algn="l" eaLnBrk="1" hangingPunct="1">
              <a:defRPr/>
            </a:pPr>
            <a:endParaRPr lang="en-GB" sz="1800" kern="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l" eaLnBrk="1" hangingPunct="1">
              <a:defRPr/>
            </a:pPr>
            <a:r>
              <a:rPr lang="en-GB" sz="1800" kern="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Scambi</a:t>
            </a:r>
            <a:r>
              <a:rPr lang="en-GB" sz="1800" kern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di </a:t>
            </a:r>
            <a:r>
              <a:rPr lang="en-GB" sz="1800" kern="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studenti</a:t>
            </a:r>
            <a:r>
              <a:rPr lang="en-GB" sz="1800" kern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e </a:t>
            </a:r>
            <a:r>
              <a:rPr lang="en-GB" sz="1800" kern="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percorsi</a:t>
            </a:r>
            <a:r>
              <a:rPr lang="en-GB" sz="1800" kern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GB" sz="1800" kern="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scolastici</a:t>
            </a:r>
            <a:r>
              <a:rPr lang="en-GB" sz="1800" kern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br>
              <a:rPr lang="en-GB" sz="1800" kern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GB" sz="1800" kern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 </a:t>
            </a:r>
            <a:r>
              <a:rPr lang="en-GB" sz="1800" kern="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universitari</a:t>
            </a:r>
            <a:r>
              <a:rPr lang="en-GB" sz="1800" kern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in un </a:t>
            </a:r>
            <a:r>
              <a:rPr lang="en-GB" sz="1800" kern="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altro</a:t>
            </a:r>
            <a:r>
              <a:rPr lang="en-GB" sz="1800" kern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GB" sz="1800" kern="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Paese</a:t>
            </a:r>
            <a:endParaRPr lang="en-GB" sz="1800" kern="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l" eaLnBrk="1" hangingPunct="1">
              <a:defRPr/>
            </a:pPr>
            <a:r>
              <a:rPr lang="en-GB" sz="1800" kern="0" dirty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en-GB" sz="1800" kern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(da 3 </a:t>
            </a:r>
            <a:r>
              <a:rPr lang="en-GB" sz="1800" kern="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mesi</a:t>
            </a:r>
            <a:r>
              <a:rPr lang="en-GB" sz="1800" kern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a 1 anno)</a:t>
            </a:r>
          </a:p>
          <a:p>
            <a:pPr algn="l" eaLnBrk="1" hangingPunct="1">
              <a:defRPr/>
            </a:pPr>
            <a:endParaRPr lang="en-GB" sz="1800" kern="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l" eaLnBrk="1" hangingPunct="1">
              <a:defRPr/>
            </a:pPr>
            <a:r>
              <a:rPr lang="fr-BE" sz="1800" kern="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Scambi</a:t>
            </a:r>
            <a:r>
              <a:rPr lang="fr-BE" sz="1800" kern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di </a:t>
            </a:r>
            <a:r>
              <a:rPr lang="fr-BE" sz="1800" kern="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docenti</a:t>
            </a:r>
            <a:endParaRPr lang="fr-BE" sz="1800" kern="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l" eaLnBrk="1" hangingPunct="1">
              <a:defRPr/>
            </a:pPr>
            <a:endParaRPr lang="fr-BE" sz="1800" kern="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l" eaLnBrk="1" hangingPunct="1">
              <a:defRPr/>
            </a:pPr>
            <a:r>
              <a:rPr lang="fr-BE" sz="1800" kern="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Gemellaggi</a:t>
            </a:r>
            <a:r>
              <a:rPr lang="fr-BE" sz="1800" kern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e </a:t>
            </a:r>
            <a:r>
              <a:rPr lang="fr-BE" sz="1800" kern="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cooperazione</a:t>
            </a:r>
            <a:r>
              <a:rPr lang="fr-BE" sz="1800" kern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fra </a:t>
            </a:r>
            <a:r>
              <a:rPr lang="fr-BE" sz="1800" kern="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scuole</a:t>
            </a:r>
            <a:r>
              <a:rPr lang="fr-BE" sz="1800" kern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fr-BE" sz="1800" kern="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europee</a:t>
            </a:r>
            <a:endParaRPr lang="fr-BE" sz="1800" kern="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l" eaLnBrk="1" hangingPunct="1">
              <a:defRPr/>
            </a:pPr>
            <a:endParaRPr lang="fr-BE" sz="1800" kern="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l" eaLnBrk="1" hangingPunct="1">
              <a:defRPr/>
            </a:pPr>
            <a:r>
              <a:rPr lang="fr-BE" sz="1800" kern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ERASMUS SPORT : </a:t>
            </a:r>
            <a:r>
              <a:rPr lang="fr-BE" sz="1800" kern="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iniziative</a:t>
            </a:r>
            <a:r>
              <a:rPr lang="fr-BE" sz="1800" kern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fr-BE" sz="1800" kern="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nello</a:t>
            </a:r>
            <a:r>
              <a:rPr lang="fr-BE" sz="1800" kern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sport</a:t>
            </a:r>
          </a:p>
          <a:p>
            <a:pPr algn="l" eaLnBrk="1" hangingPunct="1">
              <a:defRPr/>
            </a:pPr>
            <a:endParaRPr lang="fr-BE" sz="1800" kern="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l" eaLnBrk="1" hangingPunct="1">
              <a:defRPr/>
            </a:pPr>
            <a:endParaRPr lang="fr-BE" sz="1600" kern="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l" eaLnBrk="1" hangingPunct="1">
              <a:defRPr/>
            </a:pPr>
            <a:r>
              <a:rPr lang="fr-BE" sz="1600" kern="0" dirty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endParaRPr lang="fr-BE" sz="1600" kern="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l" eaLnBrk="1" hangingPunct="1">
              <a:defRPr/>
            </a:pPr>
            <a:r>
              <a:rPr lang="fr-BE" sz="1600" kern="0" dirty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</a:p>
        </p:txBody>
      </p:sp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2349500"/>
            <a:ext cx="2901950" cy="346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95513" y="6088063"/>
            <a:ext cx="5184775" cy="368300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>
              <a:defRPr/>
            </a:pPr>
            <a:r>
              <a:rPr lang="en-GB" kern="0" dirty="0">
                <a:solidFill>
                  <a:srgbClr val="FF99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Erasmus+     http://www.erasmusplus.it/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5494636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4213" y="1268413"/>
            <a:ext cx="8064500" cy="684212"/>
          </a:xfrm>
        </p:spPr>
        <p:txBody>
          <a:bodyPr/>
          <a:lstStyle/>
          <a:p>
            <a:pPr marL="3175" indent="-358775">
              <a:spcBef>
                <a:spcPct val="0"/>
              </a:spcBef>
              <a:defRPr/>
            </a:pPr>
            <a:r>
              <a:rPr lang="en-GB" b="1" dirty="0" err="1" smtClean="0">
                <a:solidFill>
                  <a:srgbClr val="FF99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Volontariato</a:t>
            </a:r>
            <a:endParaRPr lang="en-GB" b="1" dirty="0">
              <a:solidFill>
                <a:srgbClr val="FF99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l" eaLnBrk="1" hangingPunct="1">
              <a:defRPr/>
            </a:pPr>
            <a:endParaRPr lang="fr-BE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783013" y="2133600"/>
            <a:ext cx="5181600" cy="395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Tx/>
              <a:buNone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 eaLnBrk="1" hangingPunct="1">
              <a:defRPr/>
            </a:pPr>
            <a:r>
              <a:rPr lang="en-GB" sz="1800" kern="0" dirty="0" err="1" smtClean="0">
                <a:solidFill>
                  <a:srgbClr val="FF99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Servizio</a:t>
            </a:r>
            <a:r>
              <a:rPr lang="en-GB" sz="1800" kern="0" dirty="0" smtClean="0">
                <a:solidFill>
                  <a:srgbClr val="FF99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GB" sz="1800" kern="0" dirty="0" err="1" smtClean="0">
                <a:solidFill>
                  <a:srgbClr val="FF99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Volontario</a:t>
            </a:r>
            <a:r>
              <a:rPr lang="en-GB" sz="1800" kern="0" dirty="0" smtClean="0">
                <a:solidFill>
                  <a:srgbClr val="FF99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GB" sz="1800" kern="0" dirty="0" err="1" smtClean="0">
                <a:solidFill>
                  <a:srgbClr val="FF99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Europeo</a:t>
            </a:r>
            <a:r>
              <a:rPr lang="en-GB" sz="1800" kern="0" dirty="0" smtClean="0">
                <a:solidFill>
                  <a:srgbClr val="FF99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(SVE)</a:t>
            </a:r>
            <a:endParaRPr lang="en-GB" sz="1800" kern="0" dirty="0">
              <a:solidFill>
                <a:srgbClr val="FF99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l" eaLnBrk="1" hangingPunct="1">
              <a:defRPr/>
            </a:pPr>
            <a:endParaRPr lang="en-GB" sz="1800" kern="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l" eaLnBrk="1" hangingPunct="1">
              <a:defRPr/>
            </a:pPr>
            <a:r>
              <a:rPr lang="en-GB" sz="1800" kern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Giovani </a:t>
            </a:r>
            <a:r>
              <a:rPr lang="en-GB" sz="1800" kern="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fra</a:t>
            </a:r>
            <a:r>
              <a:rPr lang="en-GB" sz="1800" kern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18 e 30 </a:t>
            </a:r>
            <a:r>
              <a:rPr lang="en-GB" sz="1800" kern="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anni</a:t>
            </a:r>
            <a:endParaRPr lang="en-GB" sz="1800" kern="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l" eaLnBrk="1" hangingPunct="1">
              <a:defRPr/>
            </a:pPr>
            <a:endParaRPr lang="en-GB" sz="1800" kern="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l" eaLnBrk="1" hangingPunct="1">
              <a:defRPr/>
            </a:pPr>
            <a:r>
              <a:rPr lang="en-GB" sz="1800" kern="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Durata</a:t>
            </a:r>
            <a:r>
              <a:rPr lang="en-GB" sz="1800" kern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: </a:t>
            </a:r>
            <a:r>
              <a:rPr lang="en-GB" sz="1800" kern="0" dirty="0">
                <a:latin typeface="Verdana" pitchFamily="34" charset="0"/>
                <a:ea typeface="Verdana" pitchFamily="34" charset="0"/>
                <a:cs typeface="Verdana" pitchFamily="34" charset="0"/>
              </a:rPr>
              <a:t>da 2 a 12 </a:t>
            </a:r>
            <a:r>
              <a:rPr lang="en-GB" sz="1800" kern="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mesi</a:t>
            </a:r>
            <a:endParaRPr lang="en-GB" sz="1800" kern="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l" eaLnBrk="1" hangingPunct="1">
              <a:defRPr/>
            </a:pPr>
            <a:endParaRPr lang="en-GB" sz="1800" kern="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l" eaLnBrk="1" hangingPunct="1">
              <a:defRPr/>
            </a:pPr>
            <a:r>
              <a:rPr lang="en-GB" sz="1800" kern="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Molti</a:t>
            </a:r>
            <a:r>
              <a:rPr lang="en-GB" sz="1800" kern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GB" sz="1800" kern="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settori</a:t>
            </a:r>
            <a:r>
              <a:rPr lang="en-GB" sz="1800" kern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(</a:t>
            </a:r>
            <a:r>
              <a:rPr lang="it-IT" sz="1800" kern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cultura</a:t>
            </a:r>
            <a:r>
              <a:rPr lang="it-IT" sz="1800" kern="0" dirty="0">
                <a:latin typeface="Verdana" pitchFamily="34" charset="0"/>
                <a:ea typeface="Verdana" pitchFamily="34" charset="0"/>
                <a:cs typeface="Verdana" pitchFamily="34" charset="0"/>
              </a:rPr>
              <a:t>, gioventù, sport, infanzia, patrimonio culturale, arte, </a:t>
            </a:r>
            <a:r>
              <a:rPr lang="it-IT" sz="1800" kern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animali</a:t>
            </a:r>
            <a:r>
              <a:rPr lang="it-IT" sz="1800" kern="0" dirty="0">
                <a:latin typeface="Verdana" pitchFamily="34" charset="0"/>
                <a:ea typeface="Verdana" pitchFamily="34" charset="0"/>
                <a:cs typeface="Verdana" pitchFamily="34" charset="0"/>
              </a:rPr>
              <a:t>, ambiente e </a:t>
            </a:r>
            <a:r>
              <a:rPr lang="it-IT" sz="1800" kern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cooperazione)</a:t>
            </a:r>
          </a:p>
          <a:p>
            <a:pPr algn="l" eaLnBrk="1" hangingPunct="1">
              <a:defRPr/>
            </a:pPr>
            <a:endParaRPr lang="it-IT" sz="1800" kern="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l" eaLnBrk="1" hangingPunct="1">
              <a:defRPr/>
            </a:pPr>
            <a:r>
              <a:rPr lang="it-IT" sz="1800" kern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Contributo finanziario UE: </a:t>
            </a:r>
            <a:r>
              <a:rPr lang="it-IT" sz="1800" dirty="0"/>
              <a:t>vitto, alloggio, </a:t>
            </a:r>
            <a:r>
              <a:rPr lang="it-IT" sz="1800" dirty="0" smtClean="0"/>
              <a:t>assicurazione ("</a:t>
            </a:r>
            <a:r>
              <a:rPr lang="it-IT" sz="1800" dirty="0"/>
              <a:t>costi di mobilità")</a:t>
            </a:r>
            <a:endParaRPr lang="fr-BE" sz="2400" kern="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eaLnBrk="1" hangingPunct="1">
              <a:defRPr/>
            </a:pPr>
            <a:r>
              <a:rPr lang="fr-BE" sz="1000" kern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eaLnBrk="1" hangingPunct="1">
              <a:defRPr/>
            </a:pPr>
            <a:endParaRPr lang="fr-BE" sz="2200" kern="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l" eaLnBrk="1" hangingPunct="1">
              <a:defRPr/>
            </a:pPr>
            <a:endParaRPr lang="en-GB" sz="1600" i="1" kern="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l" eaLnBrk="1" hangingPunct="1">
              <a:defRPr/>
            </a:pPr>
            <a:endParaRPr lang="fr-BE" sz="1600" kern="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355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2565400"/>
            <a:ext cx="3614738" cy="1727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051050" y="6035675"/>
            <a:ext cx="5184775" cy="368300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>
              <a:defRPr/>
            </a:pPr>
            <a:r>
              <a:rPr lang="en-GB" kern="0" dirty="0">
                <a:solidFill>
                  <a:srgbClr val="FF99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Erasmus+     http://www.erasmusplus.it/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4622419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4213" y="1268413"/>
            <a:ext cx="8064500" cy="684212"/>
          </a:xfrm>
        </p:spPr>
        <p:txBody>
          <a:bodyPr/>
          <a:lstStyle/>
          <a:p>
            <a:pPr marL="3175" indent="-358775">
              <a:spcBef>
                <a:spcPct val="0"/>
              </a:spcBef>
              <a:defRPr/>
            </a:pPr>
            <a:r>
              <a:rPr lang="en-GB" b="1" dirty="0" err="1">
                <a:solidFill>
                  <a:srgbClr val="FF99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Corpo</a:t>
            </a:r>
            <a:r>
              <a:rPr lang="en-GB" b="1" dirty="0">
                <a:solidFill>
                  <a:srgbClr val="FF99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GB" b="1" dirty="0" err="1">
                <a:solidFill>
                  <a:srgbClr val="FF99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Europeo</a:t>
            </a:r>
            <a:r>
              <a:rPr lang="en-GB" b="1" dirty="0">
                <a:solidFill>
                  <a:srgbClr val="FF99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di </a:t>
            </a:r>
            <a:r>
              <a:rPr lang="en-GB" b="1" dirty="0" err="1">
                <a:solidFill>
                  <a:srgbClr val="FF99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Solidarietà</a:t>
            </a:r>
            <a:r>
              <a:rPr lang="en-GB" b="1" dirty="0">
                <a:solidFill>
                  <a:srgbClr val="FF99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en-GB" b="1" dirty="0" smtClean="0">
              <a:solidFill>
                <a:srgbClr val="FF99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283967" y="2133600"/>
            <a:ext cx="4680645" cy="395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Tx/>
              <a:buNone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 eaLnBrk="1" hangingPunct="1">
              <a:defRPr/>
            </a:pPr>
            <a:r>
              <a:rPr lang="it-IT" sz="1800" kern="0" dirty="0">
                <a:latin typeface="Verdana" pitchFamily="34" charset="0"/>
                <a:ea typeface="Verdana" pitchFamily="34" charset="0"/>
                <a:cs typeface="Verdana" pitchFamily="34" charset="0"/>
              </a:rPr>
              <a:t>Lanciato nel Dicembre 2016, </a:t>
            </a:r>
            <a:r>
              <a:rPr lang="it-IT" sz="1800" kern="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piu'</a:t>
            </a:r>
            <a:r>
              <a:rPr lang="it-IT" sz="1800" kern="0" dirty="0">
                <a:latin typeface="Verdana" pitchFamily="34" charset="0"/>
                <a:ea typeface="Verdana" pitchFamily="34" charset="0"/>
                <a:cs typeface="Verdana" pitchFamily="34" charset="0"/>
              </a:rPr>
              <a:t> di 34,000 </a:t>
            </a:r>
            <a:r>
              <a:rPr lang="it-IT" sz="1800" kern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giovani hanno </a:t>
            </a:r>
            <a:r>
              <a:rPr lang="it-IT" sz="1800" kern="0" dirty="0">
                <a:latin typeface="Verdana" pitchFamily="34" charset="0"/>
                <a:ea typeface="Verdana" pitchFamily="34" charset="0"/>
                <a:cs typeface="Verdana" pitchFamily="34" charset="0"/>
              </a:rPr>
              <a:t>già aderito</a:t>
            </a:r>
          </a:p>
          <a:p>
            <a:pPr algn="l" eaLnBrk="1" hangingPunct="1">
              <a:defRPr/>
            </a:pPr>
            <a:endParaRPr lang="it-IT" sz="1800" kern="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l" eaLnBrk="1" hangingPunct="1">
              <a:defRPr/>
            </a:pPr>
            <a:r>
              <a:rPr lang="it-IT" sz="1800" kern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Opportunità </a:t>
            </a:r>
            <a:r>
              <a:rPr lang="it-IT" sz="1800" kern="0" dirty="0">
                <a:latin typeface="Verdana" pitchFamily="34" charset="0"/>
                <a:ea typeface="Verdana" pitchFamily="34" charset="0"/>
                <a:cs typeface="Verdana" pitchFamily="34" charset="0"/>
              </a:rPr>
              <a:t>di </a:t>
            </a:r>
            <a:r>
              <a:rPr lang="it-IT" sz="1800" kern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lavoro o </a:t>
            </a:r>
            <a:r>
              <a:rPr lang="it-IT" sz="1800" kern="0" dirty="0">
                <a:latin typeface="Verdana" pitchFamily="34" charset="0"/>
                <a:ea typeface="Verdana" pitchFamily="34" charset="0"/>
                <a:cs typeface="Verdana" pitchFamily="34" charset="0"/>
              </a:rPr>
              <a:t>di </a:t>
            </a:r>
            <a:r>
              <a:rPr lang="it-IT" sz="1800" kern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volontariato in progetti </a:t>
            </a:r>
            <a:r>
              <a:rPr lang="it-IT" sz="1800" kern="0" dirty="0">
                <a:latin typeface="Verdana" pitchFamily="34" charset="0"/>
                <a:ea typeface="Verdana" pitchFamily="34" charset="0"/>
                <a:cs typeface="Verdana" pitchFamily="34" charset="0"/>
              </a:rPr>
              <a:t>destinati ad aiutare comunità o </a:t>
            </a:r>
            <a:r>
              <a:rPr lang="it-IT" sz="1800" kern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popolazioni in tutta Europa</a:t>
            </a:r>
          </a:p>
          <a:p>
            <a:pPr algn="l" eaLnBrk="1" hangingPunct="1">
              <a:defRPr/>
            </a:pPr>
            <a:endParaRPr lang="en-GB" sz="1800" kern="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l" eaLnBrk="1" hangingPunct="1">
              <a:defRPr/>
            </a:pPr>
            <a:r>
              <a:rPr lang="en-GB" sz="1800" kern="0" dirty="0">
                <a:latin typeface="Verdana" pitchFamily="34" charset="0"/>
                <a:ea typeface="Verdana" pitchFamily="34" charset="0"/>
                <a:cs typeface="Verdana" pitchFamily="34" charset="0"/>
              </a:rPr>
              <a:t>Si </a:t>
            </a:r>
            <a:r>
              <a:rPr lang="en-GB" sz="1800" kern="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può</a:t>
            </a:r>
            <a:r>
              <a:rPr lang="en-GB" sz="1800" kern="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GB" sz="1800" kern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fare </a:t>
            </a:r>
            <a:r>
              <a:rPr lang="en-GB" sz="1800" kern="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domanda</a:t>
            </a:r>
            <a:r>
              <a:rPr lang="en-GB" sz="1800" kern="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GB" sz="1800" kern="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già</a:t>
            </a:r>
            <a:r>
              <a:rPr lang="en-GB" sz="1800" kern="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GB" sz="1800" kern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 </a:t>
            </a:r>
            <a:r>
              <a:rPr lang="it-IT" sz="1800" kern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17 </a:t>
            </a:r>
            <a:r>
              <a:rPr lang="it-IT" sz="1800" kern="0" dirty="0">
                <a:latin typeface="Verdana" pitchFamily="34" charset="0"/>
                <a:ea typeface="Verdana" pitchFamily="34" charset="0"/>
                <a:cs typeface="Verdana" pitchFamily="34" charset="0"/>
              </a:rPr>
              <a:t>anni, ma </a:t>
            </a:r>
            <a:r>
              <a:rPr lang="it-IT" sz="1800" kern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occorre averne </a:t>
            </a:r>
            <a:r>
              <a:rPr lang="it-IT" sz="1800" kern="0" dirty="0">
                <a:latin typeface="Verdana" pitchFamily="34" charset="0"/>
                <a:ea typeface="Verdana" pitchFamily="34" charset="0"/>
                <a:cs typeface="Verdana" pitchFamily="34" charset="0"/>
              </a:rPr>
              <a:t>almeno 18 per poter iniziare un </a:t>
            </a:r>
            <a:r>
              <a:rPr lang="it-IT" sz="1800" kern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progetto</a:t>
            </a:r>
          </a:p>
          <a:p>
            <a:pPr algn="l" eaLnBrk="1" hangingPunct="1">
              <a:defRPr/>
            </a:pPr>
            <a:endParaRPr lang="en-GB" sz="1800" kern="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l" eaLnBrk="1" hangingPunct="1">
              <a:defRPr/>
            </a:pPr>
            <a:r>
              <a:rPr lang="en-GB" sz="1800" kern="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Durata</a:t>
            </a:r>
            <a:r>
              <a:rPr lang="en-GB" sz="1800" kern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: </a:t>
            </a:r>
            <a:r>
              <a:rPr lang="en-GB" sz="1800" kern="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fino</a:t>
            </a:r>
            <a:r>
              <a:rPr lang="en-GB" sz="1800" kern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a 12 </a:t>
            </a:r>
            <a:r>
              <a:rPr lang="en-GB" sz="1800" kern="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mesi</a:t>
            </a:r>
            <a:endParaRPr lang="en-GB" sz="1800" kern="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eaLnBrk="1" hangingPunct="1">
              <a:defRPr/>
            </a:pPr>
            <a:r>
              <a:rPr lang="fr-BE" sz="1000" kern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eaLnBrk="1" hangingPunct="1">
              <a:defRPr/>
            </a:pPr>
            <a:endParaRPr lang="fr-BE" sz="2200" kern="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l" eaLnBrk="1" hangingPunct="1">
              <a:defRPr/>
            </a:pPr>
            <a:endParaRPr lang="en-GB" sz="1600" i="1" kern="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l" eaLnBrk="1" hangingPunct="1">
              <a:defRPr/>
            </a:pPr>
            <a:endParaRPr lang="fr-BE" sz="1600" kern="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51050" y="6035675"/>
            <a:ext cx="5184775" cy="368300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>
              <a:defRPr/>
            </a:pPr>
            <a:r>
              <a:rPr lang="en-GB" kern="0" dirty="0">
                <a:solidFill>
                  <a:srgbClr val="FF99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https://</a:t>
            </a:r>
            <a:r>
              <a:rPr lang="en-GB" kern="0" dirty="0" smtClean="0">
                <a:solidFill>
                  <a:srgbClr val="FF99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europa.eu/youth/SOLiDARIty_it</a:t>
            </a:r>
            <a:endParaRPr lang="en-GB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80928"/>
            <a:ext cx="3826834" cy="2267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2542566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4213" y="1268413"/>
            <a:ext cx="8064500" cy="684212"/>
          </a:xfrm>
        </p:spPr>
        <p:txBody>
          <a:bodyPr/>
          <a:lstStyle/>
          <a:p>
            <a:pPr marL="3175" indent="-358775">
              <a:spcBef>
                <a:spcPct val="0"/>
              </a:spcBef>
              <a:defRPr/>
            </a:pPr>
            <a:r>
              <a:rPr lang="en-GB" b="1" dirty="0" smtClean="0">
                <a:solidFill>
                  <a:srgbClr val="FF99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TIROCINI</a:t>
            </a:r>
            <a:endParaRPr lang="en-GB" b="1" dirty="0">
              <a:solidFill>
                <a:srgbClr val="FF99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l" eaLnBrk="1" hangingPunct="1">
              <a:defRPr/>
            </a:pPr>
            <a:endParaRPr lang="fr-BE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783013" y="2205038"/>
            <a:ext cx="5181600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Tx/>
              <a:buNone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 eaLnBrk="1" hangingPunct="1">
              <a:defRPr/>
            </a:pPr>
            <a:r>
              <a:rPr lang="it-IT" sz="1600" kern="0" dirty="0">
                <a:solidFill>
                  <a:srgbClr val="FF99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 tirocini formativi per giovani (Mobilità VET </a:t>
            </a:r>
            <a:r>
              <a:rPr lang="it-IT" sz="1600" kern="0" dirty="0" err="1">
                <a:solidFill>
                  <a:srgbClr val="FF99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Learners</a:t>
            </a:r>
            <a:r>
              <a:rPr lang="it-IT" sz="1600" kern="0" dirty="0">
                <a:solidFill>
                  <a:srgbClr val="FF99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) </a:t>
            </a:r>
            <a:endParaRPr lang="it-IT" sz="1600" kern="0" dirty="0" smtClean="0">
              <a:solidFill>
                <a:srgbClr val="FF99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l" eaLnBrk="1" hangingPunct="1">
              <a:defRPr/>
            </a:pPr>
            <a:endParaRPr lang="en-GB" sz="1600" kern="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l" eaLnBrk="1" hangingPunct="1">
              <a:defRPr/>
            </a:pPr>
            <a:r>
              <a:rPr lang="it-IT" sz="1600" kern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Neo diplomati/qualificati, apprendisti, </a:t>
            </a:r>
            <a:r>
              <a:rPr lang="it-IT" sz="1600" kern="0" dirty="0">
                <a:latin typeface="Verdana" pitchFamily="34" charset="0"/>
                <a:ea typeface="Verdana" pitchFamily="34" charset="0"/>
                <a:cs typeface="Verdana" pitchFamily="34" charset="0"/>
              </a:rPr>
              <a:t>studenti delle scuole </a:t>
            </a:r>
            <a:r>
              <a:rPr lang="it-IT" sz="1600" kern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professionali</a:t>
            </a:r>
          </a:p>
          <a:p>
            <a:pPr algn="l" eaLnBrk="1" hangingPunct="1">
              <a:defRPr/>
            </a:pPr>
            <a:endParaRPr lang="en-GB" sz="1600" kern="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l" eaLnBrk="1" hangingPunct="1">
              <a:defRPr/>
            </a:pPr>
            <a:r>
              <a:rPr lang="it-IT" sz="1600" kern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Parte integrante </a:t>
            </a:r>
            <a:r>
              <a:rPr lang="it-IT" sz="1600" kern="0" dirty="0">
                <a:latin typeface="Verdana" pitchFamily="34" charset="0"/>
                <a:ea typeface="Verdana" pitchFamily="34" charset="0"/>
                <a:cs typeface="Verdana" pitchFamily="34" charset="0"/>
              </a:rPr>
              <a:t>del percorso di formazione </a:t>
            </a:r>
            <a:r>
              <a:rPr lang="it-IT" sz="1600" kern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professionale, raccordo </a:t>
            </a:r>
            <a:r>
              <a:rPr lang="it-IT" sz="1600" kern="0" dirty="0">
                <a:latin typeface="Verdana" pitchFamily="34" charset="0"/>
                <a:ea typeface="Verdana" pitchFamily="34" charset="0"/>
                <a:cs typeface="Verdana" pitchFamily="34" charset="0"/>
              </a:rPr>
              <a:t>tra formazione e acquisizione di competenze professionali spendibili nel mercato del lavoro</a:t>
            </a:r>
            <a:r>
              <a:rPr lang="it-IT" sz="1600" kern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  <a:p>
            <a:pPr algn="l" eaLnBrk="1" hangingPunct="1">
              <a:defRPr/>
            </a:pPr>
            <a:endParaRPr lang="en-GB" sz="1600" kern="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l" eaLnBrk="1" hangingPunct="1">
              <a:defRPr/>
            </a:pPr>
            <a:r>
              <a:rPr lang="it-IT" sz="1600" kern="0" dirty="0">
                <a:latin typeface="Verdana" pitchFamily="34" charset="0"/>
                <a:ea typeface="Verdana" pitchFamily="34" charset="0"/>
                <a:cs typeface="Verdana" pitchFamily="34" charset="0"/>
              </a:rPr>
              <a:t>La durata della mobilità va da 2 settimane fino a massimo di 12 </a:t>
            </a:r>
            <a:r>
              <a:rPr lang="it-IT" sz="1600" kern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mesi</a:t>
            </a:r>
          </a:p>
          <a:p>
            <a:pPr algn="l" eaLnBrk="1" hangingPunct="1">
              <a:defRPr/>
            </a:pPr>
            <a:endParaRPr lang="it-IT" sz="1800" kern="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eaLnBrk="1" hangingPunct="1">
              <a:defRPr/>
            </a:pPr>
            <a:r>
              <a:rPr lang="fr-BE" sz="1000" kern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eaLnBrk="1" hangingPunct="1">
              <a:defRPr/>
            </a:pPr>
            <a:endParaRPr lang="fr-BE" sz="2200" kern="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l" eaLnBrk="1" hangingPunct="1">
              <a:defRPr/>
            </a:pPr>
            <a:endParaRPr lang="en-GB" sz="1600" i="1" kern="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l" eaLnBrk="1" hangingPunct="1">
              <a:defRPr/>
            </a:pPr>
            <a:endParaRPr lang="fr-BE" sz="1600" kern="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458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349500"/>
            <a:ext cx="2963862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195512" y="5965274"/>
            <a:ext cx="5184775" cy="369887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>
              <a:defRPr/>
            </a:pPr>
            <a:r>
              <a:rPr lang="en-GB" kern="0" dirty="0">
                <a:solidFill>
                  <a:srgbClr val="FF99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Erasmus+     http://www.erasmusplus.it/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1315729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3"/>
          <p:cNvSpPr>
            <a:spLocks noGrp="1"/>
          </p:cNvSpPr>
          <p:nvPr>
            <p:ph type="title"/>
          </p:nvPr>
        </p:nvSpPr>
        <p:spPr>
          <a:xfrm>
            <a:off x="323528" y="980728"/>
            <a:ext cx="8229600" cy="936625"/>
          </a:xfrm>
        </p:spPr>
        <p:txBody>
          <a:bodyPr/>
          <a:lstStyle/>
          <a:p>
            <a:pPr indent="0" algn="ctr" eaLnBrk="1" hangingPunct="1"/>
            <a:r>
              <a:rPr lang="en-GB" sz="3600" b="1" dirty="0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SHAPING EUROPE TOGETHER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96336" y="1052736"/>
            <a:ext cx="12443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3800" dirty="0" smtClean="0">
                <a:solidFill>
                  <a:srgbClr val="FF9900"/>
                </a:solidFill>
                <a:latin typeface="Wingdings" panose="05000000000000000000" pitchFamily="2" charset="2"/>
                <a:ea typeface="DFKai-SB" panose="03000509000000000000" pitchFamily="65" charset="-120"/>
                <a:cs typeface="Estrangelo Edessa" panose="03080600000000000000" pitchFamily="66" charset="0"/>
              </a:rPr>
              <a:t>!</a:t>
            </a:r>
            <a:endParaRPr lang="en-GB" sz="13800" dirty="0">
              <a:solidFill>
                <a:srgbClr val="FF9900"/>
              </a:solidFill>
              <a:latin typeface="Wingdings" panose="05000000000000000000" pitchFamily="2" charset="2"/>
              <a:ea typeface="DFKai-SB" panose="03000509000000000000" pitchFamily="65" charset="-120"/>
              <a:cs typeface="Estrangelo Edessa" panose="03080600000000000000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50" y="200025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017129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1"/>
          <p:cNvSpPr>
            <a:spLocks noChangeArrowheads="1"/>
          </p:cNvSpPr>
          <p:nvPr/>
        </p:nvSpPr>
        <p:spPr bwMode="auto">
          <a:xfrm>
            <a:off x="4356100" y="4203700"/>
            <a:ext cx="4537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fr-BE" sz="1600">
              <a:solidFill>
                <a:schemeClr val="bg1"/>
              </a:solidFill>
              <a:latin typeface="Verdana" pitchFamily="34" charset="0"/>
            </a:endParaRPr>
          </a:p>
          <a:p>
            <a:endParaRPr lang="fr-BE" sz="16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4036" name="AutoShape 2" descr="data:image/jpeg;base64,/9j/4AAQSkZJRgABAQAAAQABAAD/2wCEAAkGBwgHBgkIBwgKCgkLDRYPDQwMDRsUFRAWIB0iIiAdHx8kKDQsJCYxJx8fLT0tMTU3Ojo6Iys/RD84QzQ5OjcBCgoKDQwNGg8PGjclHyU3Nzc3Nzc3Nzc3Nzc3Nzc3Nzc3Nzc3Nzc3Nzc3Nzc3Nzc3Nzc3Nzc3Nzc3Nzc3Nzc3N//AABEIAF0AZAMBIgACEQEDEQH/xAAbAAADAQEBAQEAAAAAAAAAAAAABQYHBAMBAv/EADkQAAEDAwMDAgMFBwMFAAAAAAECAwQABREGEiETMUFRYQcUIhUyQnFyIzRSYoGhsRYzwSRDgpHT/8QAGQEBAAMBAQAAAAAAAAAAAAAAAAECAwQF/8QAHxEAAgMBAAMAAwAAAAAAAAAAAAECAxEhEjFhBBNB/9oADAMBAAIRAxEAPwDcKKKKAKKCcc1wXS8260wlzLjMZYjoICnFK4GTgf3IoDxvOo7PZNoulwYjuKSVIaUrK1gd9qRya57LqSLqazPXDTag+EqU22ZKFtJUsAecZxz3ANI76W9VsKGjr1aWlufsp89ghySlrvsQU85xnuR7ete2jrcJFgU5adTrlQpEYtxehGabbin1QgDII9FE+9AJ7fqjVt210qzwUWh2BDUn7RfYS4tLPJy2FnGV8eB3z6Gm/wAQpZtEf7Tmanl2uGgBDcWGy2XH3PQFQOT+QGO9c9p+GbNvtKbb/qK9fLhwuFMd5LG5R7klKdx/qa8LhoC6L1NDusS7x3WYLCWYjNyYVI6GAMr+8MrJGdx9fYYA9fh7A1Q5Nfu98uU1NufSfkrdKUFOpSSCFOEAYVgdvepjVlxtar1IsGno8/UGoJLh3LemuFmNnuDtUBhPp48nxV9Ms2pXrPc43+omVS5TYRHdTD6Qj8/URhRJJHb0NTWh9B6i0oyY0OdY2Uqz1ZQhOOvPckgElaQAO2BQFF8PdLzNL2hce43V+4SnlBaytZUhvjG1GecVVUos7F9ZkyBeJ8KXHIT0DHjKZUDzu3AqUPTsab0AUUUUAVwXe8QLO20u4SEs9ZYbaSeVOLP4Ugck131nnxKi3ZKXZq3I8uwlpLb0B2QiLsVnG/qKSc5zjhSceM5qGSjgv2pdRXa6yLZbEWli1SWNrfzynESHAR9RKEkLR5Hbxmpe2fDJmKtapd2dWhwYUyw2NoB8ArycY84zS+w67hRlrhQbLHtoBOUh5sJdx/E4tSeff6jVnGuT19eRCtMphhRa3PTUkON+AoMDjqKSSBu+6M888V5tsvy5SyKxHXCNKXeilyx6L031luSfk1pwcfNYfaPYKQQN4yDyOQR4rw0+XNJxL7K05dYs2N0lvJ6LocUEKCgFqQnjLa0jkcFKleQAKZ61QbPcYbcRm2y5M5RDyr1KUuQ+EYx0iUqHG4nACR2/owvFigOsuyo0ANXBCuq0/BCGHyseqiMKB8pXlJ81vBShjcm9KtKW89FLo6+I1Jpm33dACTJaBWlPZKxwoD8lAinNZ18HB9mwr3YVyeubdc3ENuBOElCgCMeM53ZA7VotdhyhRRRQBRRRQBRRRQE/e9XQLVL+RZZl3K5YCjCgNdVxKfVXhI5/ERUnqLVt/vambFZdO3u1OzHA09cpcYhMZB7qSUkgnHnIxXrbpLWlfmLffgqEFzHFouKmz0JYWoqSpbg4SsZ2kLIHHFVrCchJSrchQ3Ag5Chjjn0qUirlhmT3wiUqY5Ig6lfL77W11c2Il4uOeVbieM49yPU1zaacfs9lfnwmGlCxsCNcfpyZJQ4vqoQo427EjcMcKK+a1W42uLc4TkWcwH2F9+42kdiFDlKh3BHIrJpOmFafvSY1wfutyjuzzM+XbWFJnsBP1ZY7LcSvYV+VJJIHfFZJFoSY0vl/0si+XJV+UtyLIgMsxlFha0SGwpSlFpSRwdxRznulJB4ql0187I0xBTe0KMlbJDqHR9ZRkhG/+Yo259817W24XKZKU7Ih/ZsAp2sNSVj5l5XB3bQcISBn6eVflimOM1y2yyOHXXHukDfNLQrPHn3SHuVdpM9o2whZbTHdWpCG0JSDtODnJx93ir93UMqU+9E0/bvtB2OrpvSXHg1GQsfeTvwSpQ87UkA8Eg1Jamtsy9asssG3THmg2045NKCcRUKBQh1POA6crSk8nzjinWp302OzW7T1hKYjsxXy7BQcGOwlOXHB6kDgE/iUmuittxTZzzzyxH4Y+I8Bi7vWe7R3ET2B9f2elUxonP3QUJ3bvYpFd6NYyHSroaWvSkg4Cl9Bvd+SVug/2pFbWI9sjNw7c0I0VHCW0efc/wAR9SeaZ1bTT9POjCJrGGuW3FusOZaHnSEs/PJSG3VHslLiVKQVfy5z7VRggjIqdS1GmRXI8pht+K6CFsuNhaVgeoNLjbblpmMJWmzIl29ojq2h5ZWQ2Bg9BSvqSoYzsJIPYYqTKUcLSiuW33Bi4QY82MVFmQ2HEbklJwfUHkGvlCp0PJQptQdSFIIOQrsRWQJv0vSGkLLeYhMm0OzHmZMQp4bQXl7FNq7pACdoT25rYVDckj1GKzKLa2b78MZ1kYw++05KZQlR2/tm31qRn/2nj3oGaJBejyojMqI6HI7qAtC09lJPY0p1RZhebeWWnjGmMuJehyUgEsPJ+6r8vBHkEisc+Hmv5WlZKLZqIJbtMpS1NY5MFe4hSdvcJzwUnt3HmttMhtxpDrTiFtuJCkLScpUCMgg+RUrpV8Mp+IU2TP0NDvrCflJ9puKFSWN3+w8k7FJHJ/EUkfykVZnUENOmU6ie+iKYglFCSCeU52DwTn6fzqd+JcORGt97kssOPW24wv8ArEsjJYkN8tukZ5SoAJVgcbQT2rn0ZbpzmmNKWq5MusbJK5j7SjgqZbJcbCh7rU2cegrGVe4vpvGzm/C10nb5Fvty5NxSkXW4r+am4/Csj6W85PCE4SOfGfNJtRl17XTQOAxEtHbyVOun/hmqsurUVKUrJV3qYvCN2q5LxPP2dGRj/wA3jn+9bSWIzpflYczkkJlx4jSEuyHjvKScBtofeWr+vAHk+wNOKWRo6GnnXQNz0haVKX5ASCEp/If5JPmmfiqHY9/o0HYU7ifuzf6RSQdhTuJ+7N/pFSjnsPQDAor7RUmQVEBIsGqpcF1eyJeXPmoSjwBIACXGs47qASoc8kGreuC9WiHe7e7BuDIdZcHIzgpI7KSfCgeQRQNaZtrHQTF4uTt6t7MRc1xvpvxpiSG3j/ElQ5Svxk57Up+Hi9T6Sej2TVEJxFqludGE+VJcDT5P0pBSThKjxz5/rVTIh6ysThbbYb1PATjpOKdDMtPso/dXj1PNSGp9XXq426fa06FuyOo2pAccC1dJaeUrTtTjKSMj/NTz2Vx+maW+82lLhe6YbSk9XqY27cc7vbFR+ikS2dRXSA5IC7fZGhFhYUVFaHlB1G5RJzsQlKQfQ10uXhm76AkXYrbW27anDIVwUpc6eFpI9d2cDzkVwfC6C9ZrJJts0ETeozLVuQQrputJ2A5GeClaceCmrPrRnHVFsvOu1/GKlJ0sq1hKiLb6avkI7jRK8l1G5wKVjxhRxT2kerEGMwzfWhl22566QP8AdiKI6ie/dOAsfpPrUzXCaLPGa09y81HAcfeaZTnAU4sJBV6c/wCKYwnOttW2g9Io3JUr6SrPb6TiuFCQHsKSlW05BV+E+td/j3rE9NjTsKdxP3Zv9IpIOwp3E/dm/wBIqUctno9aKKKkzCivHqq9qOqr2oMPag8149VXtR1Ve1Bgjk6J01In/PPWaKp/dvUQnAUrvkp7E+5rw1Rp2XKmtXiwusNXJpksrbkIKmpTWdwQojlJCuQodsn1qj6ivQUdVXtQYZ/9sqi3AW6+Ql2uWofslOuhUd8+jbuACf5Tg16X8btOXcrbU639nyCQPI6avIq1mx48+MuNNjsvsOApU26jckg+xqZVoHTAkFSLaUNqxujofWlhWPVsHaat5vDN1LdQjsLpes9qfcWFl2G0orxwSUD/AJp34pPetOr0hEcm2OaRb1OFf2ZJb6jTZx/21ZCkc89yKV2fW6JccqftYC0HB6UjaD/QpP8AmsztViaNAHYU7i/uzf6RWOTPibIau6LdCtEZA2hXUecUv+w21RxtWX4tJKDa0DvgRHP/AK1KMZy00WipnTn23cYK5Uy7tblunYhmGEpQnA45Uonyc580VJQ//9k="/>
          <p:cNvSpPr>
            <a:spLocks noChangeAspect="1" noChangeArrowheads="1"/>
          </p:cNvSpPr>
          <p:nvPr/>
        </p:nvSpPr>
        <p:spPr bwMode="auto">
          <a:xfrm>
            <a:off x="0" y="-673100"/>
            <a:ext cx="9239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en-US"/>
          </a:p>
        </p:txBody>
      </p:sp>
      <p:pic>
        <p:nvPicPr>
          <p:cNvPr id="44037" name="Picture 11" descr="https://uncorsoinmiracoli.files.wordpress.com/2013/06/thank-you-word-cloud-1024x79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209" y="1844824"/>
            <a:ext cx="6154703" cy="3121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095465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8312" y="1123950"/>
            <a:ext cx="8496175" cy="460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353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3"/>
          <p:cNvSpPr>
            <a:spLocks noGrp="1"/>
          </p:cNvSpPr>
          <p:nvPr>
            <p:ph type="title"/>
          </p:nvPr>
        </p:nvSpPr>
        <p:spPr>
          <a:xfrm>
            <a:off x="323528" y="980728"/>
            <a:ext cx="8229600" cy="5472608"/>
          </a:xfrm>
        </p:spPr>
        <p:txBody>
          <a:bodyPr/>
          <a:lstStyle/>
          <a:p>
            <a:pPr indent="0" eaLnBrk="1" hangingPunct="1"/>
            <a:r>
              <a:rPr lang="en-GB" sz="3600" b="1" dirty="0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		SITO UFFICIALE 	DELL’UNIONE EUROPEA</a:t>
            </a:r>
            <a:br>
              <a:rPr lang="en-GB" sz="3600" b="1" dirty="0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GB" sz="3600" b="1" dirty="0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		</a:t>
            </a:r>
            <a:r>
              <a:rPr lang="en-GB" sz="3600" b="1" dirty="0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  <a:hlinkClick r:id="rId3"/>
              </a:rPr>
              <a:t>www.europa.eu</a:t>
            </a:r>
            <a:r>
              <a:rPr lang="en-GB" sz="3600" b="1" dirty="0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br>
              <a:rPr lang="en-GB" sz="3600" b="1" dirty="0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GB" sz="3600" b="1" dirty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GB" sz="3600" b="1" dirty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GB" sz="3600" b="1" dirty="0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 </a:t>
            </a:r>
            <a:r>
              <a:rPr lang="en-GB" sz="2800" b="1" dirty="0" err="1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Informazioni</a:t>
            </a:r>
            <a:r>
              <a:rPr lang="en-GB" sz="2800" b="1" dirty="0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GB" sz="2800" b="1" dirty="0" err="1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Essenziali</a:t>
            </a:r>
            <a:r>
              <a:rPr lang="en-GB" sz="2800" b="1" dirty="0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GB" sz="2800" b="1" dirty="0" err="1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sull’UE</a:t>
            </a:r>
            <a:r>
              <a:rPr lang="en-GB" sz="2800" b="1" dirty="0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GB" sz="2800" b="1" dirty="0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GB" sz="2800" b="1" dirty="0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 </a:t>
            </a:r>
            <a:r>
              <a:rPr lang="en-GB" sz="2800" b="1" dirty="0" err="1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L’Unione</a:t>
            </a:r>
            <a:r>
              <a:rPr lang="en-GB" sz="2800" b="1" dirty="0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GB" sz="2800" b="1" dirty="0" err="1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Europea</a:t>
            </a:r>
            <a:r>
              <a:rPr lang="en-GB" sz="2800" b="1" dirty="0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per </a:t>
            </a:r>
            <a:r>
              <a:rPr lang="en-GB" sz="2800" b="1" dirty="0" err="1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tema</a:t>
            </a:r>
            <a:r>
              <a:rPr lang="en-GB" sz="2800" b="1" dirty="0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GB" sz="2800" b="1" dirty="0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GB" sz="2800" b="1" dirty="0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 </a:t>
            </a:r>
            <a:r>
              <a:rPr lang="en-GB" sz="2800" b="1" dirty="0" err="1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Vivere</a:t>
            </a:r>
            <a:r>
              <a:rPr lang="en-GB" sz="2800" b="1" dirty="0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en-GB" sz="2800" b="1" dirty="0" err="1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lavorare</a:t>
            </a:r>
            <a:r>
              <a:rPr lang="en-GB" sz="2800" b="1" dirty="0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en-GB" sz="2800" b="1" dirty="0" err="1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viaggiare</a:t>
            </a:r>
            <a:r>
              <a:rPr lang="en-GB" sz="2800" b="1" dirty="0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in Europa</a:t>
            </a:r>
            <a:br>
              <a:rPr lang="en-GB" sz="2800" b="1" dirty="0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GB" sz="2800" b="1" dirty="0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 </a:t>
            </a:r>
            <a:r>
              <a:rPr lang="en-GB" sz="2800" b="1" dirty="0" err="1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Diritto</a:t>
            </a:r>
            <a:r>
              <a:rPr lang="en-GB" sz="2800" b="1" dirty="0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GB" sz="2800" b="1" dirty="0" err="1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dell’UE</a:t>
            </a:r>
            <a:r>
              <a:rPr lang="en-GB" sz="2800" b="1" dirty="0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GB" sz="2800" b="1" dirty="0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GB" sz="2800" b="1" dirty="0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 </a:t>
            </a:r>
            <a:r>
              <a:rPr lang="en-GB" sz="2800" b="1" dirty="0" err="1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Documenti</a:t>
            </a:r>
            <a:r>
              <a:rPr lang="en-GB" sz="2800" b="1" dirty="0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e </a:t>
            </a:r>
            <a:r>
              <a:rPr lang="en-GB" sz="2800" b="1" dirty="0" err="1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Pubblicazioni</a:t>
            </a:r>
            <a:r>
              <a:rPr lang="en-GB" sz="3600" b="1" dirty="0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GB" sz="3600" b="1" dirty="0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en-GB" sz="3600" b="1" dirty="0" smtClean="0">
              <a:solidFill>
                <a:srgbClr val="FFC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219932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78037" y="3241340"/>
            <a:ext cx="3709193" cy="504825"/>
          </a:xfrm>
        </p:spPr>
        <p:txBody>
          <a:bodyPr/>
          <a:lstStyle/>
          <a:p>
            <a:pPr algn="l" eaLnBrk="1" hangingPunct="1"/>
            <a:r>
              <a:rPr lang="fr-BE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Quanti sono </a:t>
            </a:r>
            <a:r>
              <a:rPr lang="fr-BE" sz="18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gli</a:t>
            </a:r>
            <a:r>
              <a:rPr lang="fr-BE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fr-BE" sz="18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Stati</a:t>
            </a:r>
            <a:r>
              <a:rPr lang="fr-BE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fr-BE" sz="18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membri</a:t>
            </a:r>
            <a:r>
              <a:rPr lang="fr-BE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?</a:t>
            </a:r>
          </a:p>
        </p:txBody>
      </p:sp>
      <p:sp>
        <p:nvSpPr>
          <p:cNvPr id="7171" name="Title 3"/>
          <p:cNvSpPr>
            <a:spLocks noGrp="1"/>
          </p:cNvSpPr>
          <p:nvPr>
            <p:ph type="ctrTitle"/>
          </p:nvPr>
        </p:nvSpPr>
        <p:spPr>
          <a:xfrm>
            <a:off x="8071" y="1124744"/>
            <a:ext cx="9144000" cy="863600"/>
          </a:xfrm>
        </p:spPr>
        <p:txBody>
          <a:bodyPr/>
          <a:lstStyle/>
          <a:p>
            <a:pPr indent="0" eaLnBrk="1" hangingPunct="1"/>
            <a:r>
              <a:rPr lang="en-GB" sz="3200" b="1" dirty="0" smtClean="0">
                <a:solidFill>
                  <a:srgbClr val="FF99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L’UNIONE EUROPEA</a:t>
            </a:r>
          </a:p>
        </p:txBody>
      </p:sp>
      <p:pic>
        <p:nvPicPr>
          <p:cNvPr id="10246" name="Picture 6" descr="http://www.comune.genova.it/sites/default/files/unione_europea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789363"/>
            <a:ext cx="1805880" cy="1331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873500" y="4178300"/>
            <a:ext cx="33448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Tx/>
              <a:buNone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 eaLnBrk="1" hangingPunct="1">
              <a:defRPr/>
            </a:pPr>
            <a:r>
              <a:rPr lang="fr-BE" sz="1800" kern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Quanti </a:t>
            </a:r>
            <a:r>
              <a:rPr lang="fr-BE" sz="2000" kern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sono i </a:t>
            </a:r>
            <a:r>
              <a:rPr lang="fr-BE" sz="2000" kern="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cittadini</a:t>
            </a:r>
            <a:r>
              <a:rPr lang="fr-BE" sz="2000" kern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fr-BE" sz="2000" kern="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dell</a:t>
            </a:r>
            <a:r>
              <a:rPr lang="fr-BE" sz="1800" kern="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'UE</a:t>
            </a:r>
            <a:r>
              <a:rPr lang="fr-BE" sz="1800" kern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?</a:t>
            </a:r>
            <a:endParaRPr lang="fr-BE" sz="1800" kern="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248" name="Picture 8" descr="http://www.salute.gov.it/portale/temi/img/img_cureProgrammate_U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852936"/>
            <a:ext cx="1827213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013176"/>
            <a:ext cx="1873250" cy="120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3347864" y="5417194"/>
            <a:ext cx="3738736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Tx/>
              <a:buNone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 eaLnBrk="1" hangingPunct="1">
              <a:defRPr/>
            </a:pPr>
            <a:r>
              <a:rPr lang="fr-BE" sz="1800" kern="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Quante</a:t>
            </a:r>
            <a:r>
              <a:rPr lang="fr-BE" sz="1800" kern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sono le lingue </a:t>
            </a:r>
            <a:r>
              <a:rPr lang="fr-BE" sz="1800" kern="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ufficiali</a:t>
            </a:r>
            <a:r>
              <a:rPr lang="fr-BE" sz="1800" kern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?</a:t>
            </a:r>
            <a:endParaRPr lang="fr-BE" sz="1800" kern="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4993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/>
      <p:bldP spid="7" grpId="0" build="p"/>
      <p:bldP spid="1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7388150"/>
              </p:ext>
            </p:extLst>
          </p:nvPr>
        </p:nvGraphicFramePr>
        <p:xfrm>
          <a:off x="683568" y="1124744"/>
          <a:ext cx="8136904" cy="55823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2" name="Presentation" r:id="rId4" imgW="3200310" imgH="2400342" progId="PowerPoint.Show.8">
                  <p:embed/>
                </p:oleObj>
              </mc:Choice>
              <mc:Fallback>
                <p:oleObj name="Presentation" r:id="rId4" imgW="3200310" imgH="2400342" progId="PowerPoint.Show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1124744"/>
                        <a:ext cx="8136904" cy="55823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12351567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7595527"/>
              </p:ext>
            </p:extLst>
          </p:nvPr>
        </p:nvGraphicFramePr>
        <p:xfrm>
          <a:off x="323528" y="1096983"/>
          <a:ext cx="8352928" cy="57512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5" name="Presentation" r:id="rId4" imgW="4256509" imgH="3192884" progId="PowerPoint.Show.8">
                  <p:embed/>
                </p:oleObj>
              </mc:Choice>
              <mc:Fallback>
                <p:oleObj name="Presentation" r:id="rId4" imgW="4256509" imgH="3192884" progId="PowerPoint.Show.8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1096983"/>
                        <a:ext cx="8352928" cy="57512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39358299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5900" y="3213100"/>
            <a:ext cx="8712200" cy="1728788"/>
          </a:xfrm>
        </p:spPr>
        <p:txBody>
          <a:bodyPr/>
          <a:lstStyle/>
          <a:p>
            <a:pPr algn="l" eaLnBrk="1" hangingPunct="1"/>
            <a:endParaRPr lang="fr-BE" sz="1400" i="1" smtClean="0">
              <a:solidFill>
                <a:srgbClr val="FFC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l" eaLnBrk="1" hangingPunct="1"/>
            <a:endParaRPr lang="fr-BE" sz="160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243" name="Title 3"/>
          <p:cNvSpPr>
            <a:spLocks noGrp="1"/>
          </p:cNvSpPr>
          <p:nvPr>
            <p:ph type="ctrTitle"/>
          </p:nvPr>
        </p:nvSpPr>
        <p:spPr>
          <a:xfrm>
            <a:off x="0" y="1052513"/>
            <a:ext cx="9144000" cy="936625"/>
          </a:xfrm>
        </p:spPr>
        <p:txBody>
          <a:bodyPr/>
          <a:lstStyle/>
          <a:p>
            <a:r>
              <a:rPr lang="fr-BE" sz="3200" b="1" dirty="0" smtClean="0">
                <a:solidFill>
                  <a:srgbClr val="FF99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UNA CASA COMUNE</a:t>
            </a:r>
            <a:endParaRPr lang="en-GB" sz="3200" dirty="0" smtClean="0"/>
          </a:p>
        </p:txBody>
      </p:sp>
      <p:pic>
        <p:nvPicPr>
          <p:cNvPr id="10244" name="Picture 2" descr="http://3.bp.blogspot.com/-NAQ-7yvlnq8/UTd4Ud4jAKI/AAAAAAAAANk/3VMliMkpzsw/s1600/europe-da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37" y="1772816"/>
            <a:ext cx="7502525" cy="493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4700866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5900" y="3213100"/>
            <a:ext cx="8712200" cy="1728788"/>
          </a:xfrm>
        </p:spPr>
        <p:txBody>
          <a:bodyPr/>
          <a:lstStyle/>
          <a:p>
            <a:pPr algn="l" eaLnBrk="1" hangingPunct="1"/>
            <a:endParaRPr lang="fr-BE" sz="1400" i="1" smtClean="0">
              <a:solidFill>
                <a:srgbClr val="FFC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l" eaLnBrk="1" hangingPunct="1"/>
            <a:endParaRPr lang="fr-BE" sz="160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267" name="Title 3"/>
          <p:cNvSpPr>
            <a:spLocks noGrp="1"/>
          </p:cNvSpPr>
          <p:nvPr>
            <p:ph type="ctrTitle"/>
          </p:nvPr>
        </p:nvSpPr>
        <p:spPr>
          <a:xfrm>
            <a:off x="0" y="1052513"/>
            <a:ext cx="9144000" cy="936625"/>
          </a:xfrm>
        </p:spPr>
        <p:txBody>
          <a:bodyPr/>
          <a:lstStyle/>
          <a:p>
            <a:r>
              <a:rPr lang="fr-BE" sz="3200" b="1" dirty="0" smtClean="0">
                <a:solidFill>
                  <a:srgbClr val="FF99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 </a:t>
            </a:r>
            <a:r>
              <a:rPr lang="fr-BE" sz="3200" b="1" dirty="0" err="1" smtClean="0">
                <a:solidFill>
                  <a:srgbClr val="FF99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Trattati</a:t>
            </a:r>
            <a:endParaRPr lang="en-GB" sz="3200" dirty="0" smtClean="0"/>
          </a:p>
        </p:txBody>
      </p:sp>
      <p:pic>
        <p:nvPicPr>
          <p:cNvPr id="11268" name="Picture 34" descr="treaties_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606" y="2018656"/>
            <a:ext cx="6705600" cy="42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6877522" y="3878411"/>
            <a:ext cx="1905000" cy="783193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GB" sz="2000" b="1" dirty="0" smtClean="0">
                <a:solidFill>
                  <a:srgbClr val="FF0000"/>
                </a:solidFill>
                <a:latin typeface="+mj-lt"/>
              </a:rPr>
              <a:t>1987</a:t>
            </a:r>
            <a:r>
              <a:rPr lang="en-GB" sz="1000" b="1" dirty="0" smtClean="0">
                <a:solidFill>
                  <a:srgbClr val="FF0000"/>
                </a:solidFill>
                <a:latin typeface="+mj-lt"/>
              </a:rPr>
              <a:t/>
            </a:r>
            <a:br>
              <a:rPr lang="en-GB" sz="1000" b="1" dirty="0" smtClean="0">
                <a:solidFill>
                  <a:srgbClr val="FF0000"/>
                </a:solidFill>
                <a:latin typeface="+mj-lt"/>
              </a:rPr>
            </a:br>
            <a:r>
              <a:rPr lang="en-GB" sz="1000" b="1" dirty="0" err="1" smtClean="0">
                <a:solidFill>
                  <a:schemeClr val="accent2"/>
                </a:solidFill>
                <a:latin typeface="+mj-lt"/>
              </a:rPr>
              <a:t>Atto</a:t>
            </a:r>
            <a:r>
              <a:rPr lang="en-GB" sz="1000" b="1" dirty="0" smtClean="0">
                <a:solidFill>
                  <a:schemeClr val="accent2"/>
                </a:solidFill>
                <a:latin typeface="+mj-lt"/>
              </a:rPr>
              <a:t> </a:t>
            </a:r>
            <a:r>
              <a:rPr lang="en-GB" sz="1000" b="1" dirty="0" err="1" smtClean="0">
                <a:solidFill>
                  <a:schemeClr val="accent2"/>
                </a:solidFill>
                <a:latin typeface="+mj-lt"/>
              </a:rPr>
              <a:t>unico</a:t>
            </a:r>
            <a:r>
              <a:rPr lang="en-GB" sz="1000" b="1" dirty="0" smtClean="0">
                <a:solidFill>
                  <a:schemeClr val="accent2"/>
                </a:solidFill>
                <a:latin typeface="+mj-lt"/>
              </a:rPr>
              <a:t> </a:t>
            </a:r>
            <a:r>
              <a:rPr lang="en-GB" sz="1000" b="1" dirty="0" err="1" smtClean="0">
                <a:solidFill>
                  <a:schemeClr val="accent2"/>
                </a:solidFill>
                <a:latin typeface="+mj-lt"/>
              </a:rPr>
              <a:t>europeo</a:t>
            </a:r>
            <a:r>
              <a:rPr lang="en-GB" sz="1000" b="1" dirty="0" smtClean="0">
                <a:solidFill>
                  <a:schemeClr val="accent2"/>
                </a:solidFill>
                <a:latin typeface="+mj-lt"/>
              </a:rPr>
              <a:t>:</a:t>
            </a:r>
            <a:br>
              <a:rPr lang="en-GB" sz="1000" b="1" dirty="0" smtClean="0">
                <a:solidFill>
                  <a:schemeClr val="accent2"/>
                </a:solidFill>
                <a:latin typeface="+mj-lt"/>
              </a:rPr>
            </a:br>
            <a:r>
              <a:rPr lang="en-GB" sz="1000" b="1" dirty="0" smtClean="0">
                <a:solidFill>
                  <a:schemeClr val="accent2"/>
                </a:solidFill>
                <a:latin typeface="+mj-lt"/>
              </a:rPr>
              <a:t>il </a:t>
            </a:r>
            <a:r>
              <a:rPr lang="en-GB" sz="1000" b="1" dirty="0" err="1" smtClean="0">
                <a:solidFill>
                  <a:schemeClr val="accent2"/>
                </a:solidFill>
                <a:latin typeface="+mj-lt"/>
              </a:rPr>
              <a:t>Mercato</a:t>
            </a:r>
            <a:r>
              <a:rPr lang="en-GB" sz="1000" b="1" dirty="0" smtClean="0">
                <a:solidFill>
                  <a:schemeClr val="accent2"/>
                </a:solidFill>
                <a:latin typeface="+mj-lt"/>
              </a:rPr>
              <a:t> </a:t>
            </a:r>
            <a:r>
              <a:rPr lang="en-GB" sz="1000" b="1" dirty="0" err="1" smtClean="0">
                <a:solidFill>
                  <a:schemeClr val="accent2"/>
                </a:solidFill>
                <a:latin typeface="+mj-lt"/>
              </a:rPr>
              <a:t>Unico</a:t>
            </a:r>
            <a:endParaRPr lang="en-US" sz="1000" b="1" dirty="0" smtClean="0">
              <a:solidFill>
                <a:srgbClr val="1A4E26"/>
              </a:solidFill>
              <a:latin typeface="+mj-lt"/>
            </a:endParaRPr>
          </a:p>
        </p:txBody>
      </p: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775098" y="1844824"/>
            <a:ext cx="3456383" cy="612934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fr-BE" sz="2000" b="1" dirty="0" smtClean="0">
                <a:solidFill>
                  <a:srgbClr val="FF0000"/>
                </a:solidFill>
                <a:latin typeface="+mj-lt"/>
              </a:rPr>
              <a:t>1952</a:t>
            </a:r>
            <a:r>
              <a:rPr lang="fr-BE" sz="1000" b="1" dirty="0" smtClean="0">
                <a:solidFill>
                  <a:srgbClr val="FF0000"/>
                </a:solidFill>
                <a:latin typeface="+mj-lt"/>
              </a:rPr>
              <a:t/>
            </a:r>
            <a:br>
              <a:rPr lang="fr-BE" sz="1000" b="1" dirty="0" smtClean="0">
                <a:solidFill>
                  <a:srgbClr val="FF0000"/>
                </a:solidFill>
                <a:latin typeface="+mj-lt"/>
              </a:rPr>
            </a:br>
            <a:r>
              <a:rPr lang="it-IT" sz="1000" b="1" dirty="0">
                <a:solidFill>
                  <a:schemeClr val="accent2"/>
                </a:solidFill>
                <a:latin typeface="+mj-lt"/>
              </a:rPr>
              <a:t>Comunità europea del carbone e dell'acciaio (CECA)</a:t>
            </a:r>
            <a:endParaRPr lang="en-US" sz="1000" dirty="0" smtClean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20" name="Text Box 23"/>
          <p:cNvSpPr txBox="1">
            <a:spLocks noChangeArrowheads="1"/>
          </p:cNvSpPr>
          <p:nvPr/>
        </p:nvSpPr>
        <p:spPr bwMode="auto">
          <a:xfrm>
            <a:off x="6550497" y="5677048"/>
            <a:ext cx="2232025" cy="783193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GB" sz="2000" b="1" dirty="0" smtClean="0">
                <a:solidFill>
                  <a:srgbClr val="FF0000"/>
                </a:solidFill>
                <a:latin typeface="+mj-lt"/>
              </a:rPr>
              <a:t>1993</a:t>
            </a:r>
            <a:r>
              <a:rPr lang="en-GB" sz="1000" b="1" dirty="0" smtClean="0">
                <a:solidFill>
                  <a:srgbClr val="FF0000"/>
                </a:solidFill>
                <a:latin typeface="+mj-lt"/>
              </a:rPr>
              <a:t/>
            </a:r>
            <a:br>
              <a:rPr lang="en-GB" sz="1000" b="1" dirty="0" smtClean="0">
                <a:solidFill>
                  <a:srgbClr val="FF0000"/>
                </a:solidFill>
                <a:latin typeface="+mj-lt"/>
              </a:rPr>
            </a:br>
            <a:r>
              <a:rPr lang="en-GB" sz="1000" b="1" dirty="0" err="1">
                <a:solidFill>
                  <a:schemeClr val="accent2"/>
                </a:solidFill>
                <a:latin typeface="+mj-lt"/>
              </a:rPr>
              <a:t>Trattato</a:t>
            </a:r>
            <a:r>
              <a:rPr lang="en-GB" sz="1000" b="1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en-GB" sz="1000" b="1" dirty="0" smtClean="0">
                <a:solidFill>
                  <a:schemeClr val="accent2"/>
                </a:solidFill>
                <a:latin typeface="+mj-lt"/>
              </a:rPr>
              <a:t>di Maastricht:</a:t>
            </a:r>
            <a:br>
              <a:rPr lang="en-GB" sz="1000" b="1" dirty="0" smtClean="0">
                <a:solidFill>
                  <a:schemeClr val="accent2"/>
                </a:solidFill>
                <a:latin typeface="+mj-lt"/>
              </a:rPr>
            </a:br>
            <a:r>
              <a:rPr lang="en-GB" sz="1000" b="1" dirty="0" err="1" smtClean="0">
                <a:solidFill>
                  <a:schemeClr val="accent2"/>
                </a:solidFill>
                <a:latin typeface="+mj-lt"/>
              </a:rPr>
              <a:t>L'Unione</a:t>
            </a:r>
            <a:r>
              <a:rPr lang="en-GB" sz="1000" b="1" dirty="0" smtClean="0">
                <a:solidFill>
                  <a:schemeClr val="accent2"/>
                </a:solidFill>
                <a:latin typeface="+mj-lt"/>
              </a:rPr>
              <a:t> </a:t>
            </a:r>
            <a:r>
              <a:rPr lang="en-GB" sz="1000" b="1" dirty="0" err="1" smtClean="0">
                <a:solidFill>
                  <a:schemeClr val="accent2"/>
                </a:solidFill>
                <a:latin typeface="+mj-lt"/>
              </a:rPr>
              <a:t>europea</a:t>
            </a:r>
            <a:endParaRPr lang="en-US" sz="1000" b="1" dirty="0" smtClean="0">
              <a:solidFill>
                <a:srgbClr val="1A4E26"/>
              </a:solidFill>
              <a:latin typeface="+mj-lt"/>
            </a:endParaRPr>
          </a:p>
        </p:txBody>
      </p:sp>
      <p:sp>
        <p:nvSpPr>
          <p:cNvPr id="21" name="Text Box 24"/>
          <p:cNvSpPr txBox="1">
            <a:spLocks noChangeArrowheads="1"/>
          </p:cNvSpPr>
          <p:nvPr/>
        </p:nvSpPr>
        <p:spPr bwMode="auto">
          <a:xfrm>
            <a:off x="3519736" y="5819924"/>
            <a:ext cx="1944688" cy="612934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GB" sz="2000" b="1" dirty="0" smtClean="0">
                <a:solidFill>
                  <a:srgbClr val="FF0000"/>
                </a:solidFill>
                <a:latin typeface="+mj-lt"/>
              </a:rPr>
              <a:t>1999</a:t>
            </a:r>
            <a:r>
              <a:rPr lang="en-GB" sz="1000" b="1" dirty="0" smtClean="0">
                <a:solidFill>
                  <a:srgbClr val="FF0000"/>
                </a:solidFill>
                <a:latin typeface="+mj-lt"/>
              </a:rPr>
              <a:t/>
            </a:r>
            <a:br>
              <a:rPr lang="en-GB" sz="1000" b="1" dirty="0" smtClean="0">
                <a:solidFill>
                  <a:srgbClr val="FF0000"/>
                </a:solidFill>
                <a:latin typeface="+mj-lt"/>
              </a:rPr>
            </a:br>
            <a:r>
              <a:rPr lang="fr-BE" sz="1000" b="1" dirty="0" err="1" smtClean="0">
                <a:solidFill>
                  <a:schemeClr val="accent2"/>
                </a:solidFill>
                <a:latin typeface="+mj-lt"/>
              </a:rPr>
              <a:t>Trattato</a:t>
            </a:r>
            <a:r>
              <a:rPr lang="fr-BE" sz="1000" b="1" dirty="0" smtClean="0">
                <a:solidFill>
                  <a:schemeClr val="accent2"/>
                </a:solidFill>
                <a:latin typeface="+mj-lt"/>
              </a:rPr>
              <a:t> di Amsterdam</a:t>
            </a:r>
            <a:endParaRPr lang="en-US" sz="1000" dirty="0" smtClean="0">
              <a:solidFill>
                <a:srgbClr val="1A4E26"/>
              </a:solidFill>
              <a:latin typeface="+mj-lt"/>
            </a:endParaRPr>
          </a:p>
        </p:txBody>
      </p:sp>
      <p:sp>
        <p:nvSpPr>
          <p:cNvPr id="22" name="Text Box 25"/>
          <p:cNvSpPr txBox="1">
            <a:spLocks noChangeArrowheads="1"/>
          </p:cNvSpPr>
          <p:nvPr/>
        </p:nvSpPr>
        <p:spPr bwMode="auto">
          <a:xfrm>
            <a:off x="419349" y="5813574"/>
            <a:ext cx="2160587" cy="612934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GB" sz="2000" b="1" dirty="0" smtClean="0">
                <a:solidFill>
                  <a:srgbClr val="FF0000"/>
                </a:solidFill>
                <a:latin typeface="+mj-lt"/>
              </a:rPr>
              <a:t>2003</a:t>
            </a:r>
            <a:r>
              <a:rPr lang="en-GB" sz="1000" b="1" dirty="0" smtClean="0">
                <a:solidFill>
                  <a:srgbClr val="FF0000"/>
                </a:solidFill>
                <a:latin typeface="+mj-lt"/>
              </a:rPr>
              <a:t/>
            </a:r>
            <a:br>
              <a:rPr lang="en-GB" sz="1000" b="1" dirty="0" smtClean="0">
                <a:solidFill>
                  <a:srgbClr val="FF0000"/>
                </a:solidFill>
                <a:latin typeface="+mj-lt"/>
              </a:rPr>
            </a:br>
            <a:r>
              <a:rPr lang="en-GB" sz="1000" b="1" dirty="0" err="1" smtClean="0">
                <a:solidFill>
                  <a:schemeClr val="accent2"/>
                </a:solidFill>
                <a:latin typeface="+mj-lt"/>
              </a:rPr>
              <a:t>Trattato</a:t>
            </a:r>
            <a:r>
              <a:rPr lang="en-GB" sz="1000" b="1" dirty="0" smtClean="0">
                <a:solidFill>
                  <a:schemeClr val="accent2"/>
                </a:solidFill>
                <a:latin typeface="+mj-lt"/>
              </a:rPr>
              <a:t> di </a:t>
            </a:r>
            <a:r>
              <a:rPr lang="en-GB" sz="1000" b="1" dirty="0" err="1" smtClean="0">
                <a:solidFill>
                  <a:schemeClr val="accent2"/>
                </a:solidFill>
                <a:latin typeface="+mj-lt"/>
              </a:rPr>
              <a:t>Nizza</a:t>
            </a:r>
            <a:endParaRPr lang="en-US" sz="1000" dirty="0" smtClean="0">
              <a:solidFill>
                <a:srgbClr val="1A4E26"/>
              </a:solidFill>
              <a:latin typeface="+mj-lt"/>
            </a:endParaRPr>
          </a:p>
        </p:txBody>
      </p:sp>
      <p:sp>
        <p:nvSpPr>
          <p:cNvPr id="23" name="Text Box 31"/>
          <p:cNvSpPr txBox="1">
            <a:spLocks noChangeArrowheads="1"/>
          </p:cNvSpPr>
          <p:nvPr/>
        </p:nvSpPr>
        <p:spPr bwMode="auto">
          <a:xfrm>
            <a:off x="395536" y="3848249"/>
            <a:ext cx="2133600" cy="612934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FF0000"/>
                </a:solidFill>
                <a:latin typeface="+mj-lt"/>
              </a:rPr>
              <a:t>2009</a:t>
            </a:r>
            <a:r>
              <a:rPr lang="en-GB" sz="1000" b="1" dirty="0">
                <a:solidFill>
                  <a:srgbClr val="FF0000"/>
                </a:solidFill>
                <a:latin typeface="+mj-lt"/>
              </a:rPr>
              <a:t/>
            </a:r>
            <a:br>
              <a:rPr lang="en-GB" sz="1000" b="1" dirty="0">
                <a:solidFill>
                  <a:srgbClr val="FF0000"/>
                </a:solidFill>
                <a:latin typeface="+mj-lt"/>
              </a:rPr>
            </a:br>
            <a:r>
              <a:rPr lang="en-GB" sz="1000" b="1" dirty="0" err="1">
                <a:solidFill>
                  <a:schemeClr val="accent2"/>
                </a:solidFill>
                <a:latin typeface="+mj-lt"/>
              </a:rPr>
              <a:t>Trattato</a:t>
            </a:r>
            <a:r>
              <a:rPr lang="en-GB" sz="1000" b="1" dirty="0">
                <a:solidFill>
                  <a:schemeClr val="accent2"/>
                </a:solidFill>
                <a:latin typeface="+mj-lt"/>
              </a:rPr>
              <a:t> di </a:t>
            </a:r>
            <a:r>
              <a:rPr lang="en-GB" sz="1000" b="1" dirty="0" err="1">
                <a:solidFill>
                  <a:schemeClr val="accent2"/>
                </a:solidFill>
                <a:latin typeface="+mj-lt"/>
              </a:rPr>
              <a:t>Lisbona</a:t>
            </a:r>
            <a:endParaRPr lang="en-US" sz="1000" b="1" strike="sngStrike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16" name="Text Box 21"/>
          <p:cNvSpPr txBox="1">
            <a:spLocks noChangeArrowheads="1"/>
          </p:cNvSpPr>
          <p:nvPr/>
        </p:nvSpPr>
        <p:spPr bwMode="auto">
          <a:xfrm>
            <a:off x="5311602" y="1844824"/>
            <a:ext cx="3470920" cy="953453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GB" sz="2000" b="1" dirty="0" smtClean="0">
                <a:solidFill>
                  <a:srgbClr val="FF0000"/>
                </a:solidFill>
                <a:latin typeface="+mj-lt"/>
              </a:rPr>
              <a:t>1958</a:t>
            </a:r>
            <a:r>
              <a:rPr lang="en-GB" sz="1000" b="1" dirty="0" smtClean="0">
                <a:solidFill>
                  <a:srgbClr val="FF0000"/>
                </a:solidFill>
                <a:latin typeface="+mj-lt"/>
              </a:rPr>
              <a:t/>
            </a:r>
            <a:br>
              <a:rPr lang="en-GB" sz="1000" b="1" dirty="0" smtClean="0">
                <a:solidFill>
                  <a:srgbClr val="FF0000"/>
                </a:solidFill>
                <a:latin typeface="+mj-lt"/>
              </a:rPr>
            </a:br>
            <a:r>
              <a:rPr lang="en-GB" sz="1000" b="1" dirty="0">
                <a:solidFill>
                  <a:schemeClr val="accent2"/>
                </a:solidFill>
                <a:latin typeface="+mj-lt"/>
              </a:rPr>
              <a:t>I </a:t>
            </a:r>
            <a:r>
              <a:rPr lang="en-GB" sz="1000" b="1" dirty="0" err="1">
                <a:solidFill>
                  <a:schemeClr val="accent2"/>
                </a:solidFill>
                <a:latin typeface="+mj-lt"/>
              </a:rPr>
              <a:t>trattati</a:t>
            </a:r>
            <a:r>
              <a:rPr lang="en-GB" sz="1000" b="1" dirty="0">
                <a:solidFill>
                  <a:schemeClr val="accent2"/>
                </a:solidFill>
                <a:latin typeface="+mj-lt"/>
              </a:rPr>
              <a:t> di Roma: </a:t>
            </a:r>
          </a:p>
          <a:p>
            <a:pPr algn="ctr" eaLnBrk="1" hangingPunct="1">
              <a:defRPr/>
            </a:pPr>
            <a:r>
              <a:rPr lang="en-GB" sz="1000" b="1" dirty="0" err="1" smtClean="0">
                <a:solidFill>
                  <a:schemeClr val="accent2"/>
                </a:solidFill>
                <a:latin typeface="+mj-lt"/>
              </a:rPr>
              <a:t>Comunità</a:t>
            </a:r>
            <a:r>
              <a:rPr lang="en-GB" sz="1000" b="1" dirty="0" smtClean="0">
                <a:solidFill>
                  <a:schemeClr val="accent2"/>
                </a:solidFill>
                <a:latin typeface="+mj-lt"/>
              </a:rPr>
              <a:t> </a:t>
            </a:r>
            <a:r>
              <a:rPr lang="en-GB" sz="1000" b="1" dirty="0" err="1" smtClean="0">
                <a:solidFill>
                  <a:schemeClr val="accent2"/>
                </a:solidFill>
                <a:latin typeface="+mj-lt"/>
              </a:rPr>
              <a:t>economica</a:t>
            </a:r>
            <a:r>
              <a:rPr lang="en-GB" sz="1000" b="1" dirty="0" smtClean="0">
                <a:solidFill>
                  <a:schemeClr val="accent2"/>
                </a:solidFill>
                <a:latin typeface="+mj-lt"/>
              </a:rPr>
              <a:t> </a:t>
            </a:r>
            <a:r>
              <a:rPr lang="en-GB" sz="1000" b="1" dirty="0" err="1" smtClean="0">
                <a:solidFill>
                  <a:schemeClr val="accent2"/>
                </a:solidFill>
                <a:latin typeface="+mj-lt"/>
              </a:rPr>
              <a:t>europea</a:t>
            </a:r>
            <a:r>
              <a:rPr lang="en-GB" sz="1000" b="1" dirty="0" smtClean="0">
                <a:solidFill>
                  <a:schemeClr val="accent2"/>
                </a:solidFill>
                <a:latin typeface="+mj-lt"/>
              </a:rPr>
              <a:t> (CEE)</a:t>
            </a:r>
          </a:p>
          <a:p>
            <a:pPr algn="ctr" eaLnBrk="1" hangingPunct="1">
              <a:defRPr/>
            </a:pPr>
            <a:r>
              <a:rPr lang="en-GB" sz="1000" b="1" dirty="0" err="1" smtClean="0">
                <a:solidFill>
                  <a:schemeClr val="accent2"/>
                </a:solidFill>
                <a:latin typeface="+mj-lt"/>
              </a:rPr>
              <a:t>Comunità</a:t>
            </a:r>
            <a:r>
              <a:rPr lang="en-GB" sz="1000" b="1" dirty="0" smtClean="0">
                <a:solidFill>
                  <a:schemeClr val="accent2"/>
                </a:solidFill>
                <a:latin typeface="+mj-lt"/>
              </a:rPr>
              <a:t> </a:t>
            </a:r>
            <a:r>
              <a:rPr lang="en-GB" sz="1000" b="1" dirty="0" err="1" smtClean="0">
                <a:solidFill>
                  <a:schemeClr val="accent2"/>
                </a:solidFill>
                <a:latin typeface="+mj-lt"/>
              </a:rPr>
              <a:t>europea</a:t>
            </a:r>
            <a:r>
              <a:rPr lang="en-GB" sz="1000" b="1" dirty="0" smtClean="0">
                <a:solidFill>
                  <a:schemeClr val="accent2"/>
                </a:solidFill>
                <a:latin typeface="+mj-lt"/>
              </a:rPr>
              <a:t> </a:t>
            </a:r>
            <a:r>
              <a:rPr lang="en-GB" sz="1000" b="1" dirty="0" err="1" smtClean="0">
                <a:solidFill>
                  <a:schemeClr val="accent2"/>
                </a:solidFill>
                <a:latin typeface="+mj-lt"/>
              </a:rPr>
              <a:t>dell'energia</a:t>
            </a:r>
            <a:r>
              <a:rPr lang="en-GB" sz="1000" b="1" dirty="0" smtClean="0">
                <a:solidFill>
                  <a:schemeClr val="accent2"/>
                </a:solidFill>
                <a:latin typeface="+mj-lt"/>
              </a:rPr>
              <a:t> </a:t>
            </a:r>
            <a:r>
              <a:rPr lang="en-GB" sz="1000" b="1" dirty="0" err="1" smtClean="0">
                <a:solidFill>
                  <a:schemeClr val="accent2"/>
                </a:solidFill>
                <a:latin typeface="+mj-lt"/>
              </a:rPr>
              <a:t>atomica</a:t>
            </a:r>
            <a:r>
              <a:rPr lang="en-GB" sz="1000" b="1" dirty="0" smtClean="0">
                <a:solidFill>
                  <a:schemeClr val="accent2"/>
                </a:solidFill>
                <a:latin typeface="+mj-lt"/>
              </a:rPr>
              <a:t> </a:t>
            </a:r>
            <a:r>
              <a:rPr lang="fr-BE" sz="1000" b="1" dirty="0" smtClean="0">
                <a:solidFill>
                  <a:schemeClr val="accent2"/>
                </a:solidFill>
                <a:latin typeface="+mj-lt"/>
              </a:rPr>
              <a:t>(EURATOM)</a:t>
            </a:r>
            <a:endParaRPr lang="en-US" sz="1000" b="1" dirty="0" smtClean="0">
              <a:solidFill>
                <a:srgbClr val="1A4E2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9653703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3C4F67BEC1394BB183D664D7F9BE45" ma:contentTypeVersion="0" ma:contentTypeDescription="Create a new document." ma:contentTypeScope="" ma:versionID="6990cb71b48178aca7fece27b315352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728A121-9695-4CE5-AC04-A111837E08DB}">
  <ds:schemaRefs>
    <ds:schemaRef ds:uri="http://purl.org/dc/elements/1.1/"/>
    <ds:schemaRef ds:uri="http://schemas.openxmlformats.org/package/2006/metadata/core-properties"/>
    <ds:schemaRef ds:uri="http://purl.org/dc/terms/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A3E531B-2E67-4D60-8FE4-97FD9C12140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09CEB456-4B8D-4AB3-8648-D860AAB989E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8915</TotalTime>
  <Words>738</Words>
  <Application>Microsoft Office PowerPoint</Application>
  <PresentationFormat>On-screen Show (4:3)</PresentationFormat>
  <Paragraphs>235</Paragraphs>
  <Slides>28</Slides>
  <Notes>26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Century Gothic</vt:lpstr>
      <vt:lpstr>DFKai-SB</vt:lpstr>
      <vt:lpstr>Estrangelo Edessa</vt:lpstr>
      <vt:lpstr>Verdana</vt:lpstr>
      <vt:lpstr>Wingdings</vt:lpstr>
      <vt:lpstr>Default Design</vt:lpstr>
      <vt:lpstr>Presentation</vt:lpstr>
      <vt:lpstr>EU BACK TO SCHOOL</vt:lpstr>
      <vt:lpstr>UN LUNGO VIAGGIO INIZIATO NEL 1993</vt:lpstr>
      <vt:lpstr>PowerPoint Presentation</vt:lpstr>
      <vt:lpstr>  SITO UFFICIALE  DELL’UNIONE EUROPEA   www.europa.eu   - Informazioni Essenziali sull’UE - L’Unione Europea per tema - Vivere, lavorare, viaggiare in Europa - Diritto dell’UE - Documenti e Pubblicazioni </vt:lpstr>
      <vt:lpstr>L’UNIONE EUROPEA</vt:lpstr>
      <vt:lpstr>PowerPoint Presentation</vt:lpstr>
      <vt:lpstr>PowerPoint Presentation</vt:lpstr>
      <vt:lpstr>UNA CASA COMUNE</vt:lpstr>
      <vt:lpstr>I Trattati</vt:lpstr>
      <vt:lpstr>PowerPoint Presentation</vt:lpstr>
      <vt:lpstr>  COSA OFFRIAMO?    </vt:lpstr>
      <vt:lpstr>PowerPoint Presentation</vt:lpstr>
      <vt:lpstr>Si fa presto a parlarne male…</vt:lpstr>
      <vt:lpstr>L'Unione Europea: cosa significa?</vt:lpstr>
      <vt:lpstr>L'Unione Europea</vt:lpstr>
      <vt:lpstr>L'Unione Europea</vt:lpstr>
      <vt:lpstr>L'Unione Europea</vt:lpstr>
      <vt:lpstr>Facciamo un test…</vt:lpstr>
      <vt:lpstr>PowerPoint Presentation</vt:lpstr>
      <vt:lpstr>Euro Area (EA) oggi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SHAPING EUROPE TOGETHER</vt:lpstr>
      <vt:lpstr>PowerPoint Presentation</vt:lpstr>
    </vt:vector>
  </TitlesOfParts>
  <Company>European Commission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PowerPoint</dc:title>
  <dc:creator>turneem</dc:creator>
  <cp:lastModifiedBy>COLUCCI Michele (EPSO)</cp:lastModifiedBy>
  <cp:revision>535</cp:revision>
  <cp:lastPrinted>2017-11-10T15:25:46Z</cp:lastPrinted>
  <dcterms:created xsi:type="dcterms:W3CDTF">2011-10-28T10:25:18Z</dcterms:created>
  <dcterms:modified xsi:type="dcterms:W3CDTF">2019-03-27T17:12:26Z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  <property fmtid="{D5CDD505-2E9C-101B-9397-08002B2CF9AE}" pid="3" name="ContentTypeId">
    <vt:lpwstr>0x0101002A3C4F67BEC1394BB183D664D7F9BE45</vt:lpwstr>
  </property>
  <property fmtid="{D5CDD505-2E9C-101B-9397-08002B2CF9AE}" pid="4" name="Order">
    <vt:r8>31800</vt:r8>
  </property>
  <property fmtid="{D5CDD505-2E9C-101B-9397-08002B2CF9AE}" pid="5" name="TemplateUrl">
    <vt:lpwstr/>
  </property>
  <property fmtid="{D5CDD505-2E9C-101B-9397-08002B2CF9AE}" pid="6" name="xd_Signature">
    <vt:bool>false</vt:bool>
  </property>
  <property fmtid="{D5CDD505-2E9C-101B-9397-08002B2CF9AE}" pid="7" name="xd_ProgID">
    <vt:lpwstr/>
  </property>
</Properties>
</file>